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2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65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72" y="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ny Young" userId="cb0f4ce2-eb4f-479e-8e8f-3beb257e632f" providerId="ADAL" clId="{88FF7F01-ED13-4619-A0DB-6C6F0182EDA0}"/>
    <pc:docChg chg="delSld">
      <pc:chgData name="Danny Young" userId="cb0f4ce2-eb4f-479e-8e8f-3beb257e632f" providerId="ADAL" clId="{88FF7F01-ED13-4619-A0DB-6C6F0182EDA0}" dt="2018-11-28T09:04:27.141" v="0" actId="2696"/>
      <pc:docMkLst>
        <pc:docMk/>
      </pc:docMkLst>
      <pc:sldChg chg="del">
        <pc:chgData name="Danny Young" userId="cb0f4ce2-eb4f-479e-8e8f-3beb257e632f" providerId="ADAL" clId="{88FF7F01-ED13-4619-A0DB-6C6F0182EDA0}" dt="2018-11-28T09:04:27.141" v="0" actId="2696"/>
        <pc:sldMkLst>
          <pc:docMk/>
          <pc:sldMk cId="0" sldId="263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11" Type="http://schemas.openxmlformats.org/officeDocument/2006/relationships/image" Target="../media/image12.wmf"/><Relationship Id="rId5" Type="http://schemas.openxmlformats.org/officeDocument/2006/relationships/image" Target="../media/image6.wm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wmf"/><Relationship Id="rId3" Type="http://schemas.openxmlformats.org/officeDocument/2006/relationships/image" Target="../media/image168.wmf"/><Relationship Id="rId7" Type="http://schemas.openxmlformats.org/officeDocument/2006/relationships/image" Target="../media/image172.wmf"/><Relationship Id="rId2" Type="http://schemas.openxmlformats.org/officeDocument/2006/relationships/image" Target="../media/image167.wmf"/><Relationship Id="rId1" Type="http://schemas.openxmlformats.org/officeDocument/2006/relationships/image" Target="../media/image166.wmf"/><Relationship Id="rId6" Type="http://schemas.openxmlformats.org/officeDocument/2006/relationships/image" Target="../media/image171.wmf"/><Relationship Id="rId5" Type="http://schemas.openxmlformats.org/officeDocument/2006/relationships/image" Target="../media/image170.wmf"/><Relationship Id="rId4" Type="http://schemas.openxmlformats.org/officeDocument/2006/relationships/image" Target="../media/image169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image" Target="../media/image25.wmf"/><Relationship Id="rId18" Type="http://schemas.openxmlformats.org/officeDocument/2006/relationships/image" Target="../media/image30.wmf"/><Relationship Id="rId26" Type="http://schemas.openxmlformats.org/officeDocument/2006/relationships/image" Target="../media/image38.wmf"/><Relationship Id="rId3" Type="http://schemas.openxmlformats.org/officeDocument/2006/relationships/image" Target="../media/image15.wmf"/><Relationship Id="rId21" Type="http://schemas.openxmlformats.org/officeDocument/2006/relationships/image" Target="../media/image33.wmf"/><Relationship Id="rId7" Type="http://schemas.openxmlformats.org/officeDocument/2006/relationships/image" Target="../media/image19.wmf"/><Relationship Id="rId12" Type="http://schemas.openxmlformats.org/officeDocument/2006/relationships/image" Target="../media/image24.wmf"/><Relationship Id="rId17" Type="http://schemas.openxmlformats.org/officeDocument/2006/relationships/image" Target="../media/image29.wmf"/><Relationship Id="rId25" Type="http://schemas.openxmlformats.org/officeDocument/2006/relationships/image" Target="../media/image37.wmf"/><Relationship Id="rId2" Type="http://schemas.openxmlformats.org/officeDocument/2006/relationships/image" Target="../media/image14.wmf"/><Relationship Id="rId16" Type="http://schemas.openxmlformats.org/officeDocument/2006/relationships/image" Target="../media/image28.wmf"/><Relationship Id="rId20" Type="http://schemas.openxmlformats.org/officeDocument/2006/relationships/image" Target="../media/image32.wmf"/><Relationship Id="rId29" Type="http://schemas.openxmlformats.org/officeDocument/2006/relationships/image" Target="../media/image41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11" Type="http://schemas.openxmlformats.org/officeDocument/2006/relationships/image" Target="../media/image23.wmf"/><Relationship Id="rId24" Type="http://schemas.openxmlformats.org/officeDocument/2006/relationships/image" Target="../media/image36.wmf"/><Relationship Id="rId5" Type="http://schemas.openxmlformats.org/officeDocument/2006/relationships/image" Target="../media/image17.wmf"/><Relationship Id="rId15" Type="http://schemas.openxmlformats.org/officeDocument/2006/relationships/image" Target="../media/image27.wmf"/><Relationship Id="rId23" Type="http://schemas.openxmlformats.org/officeDocument/2006/relationships/image" Target="../media/image35.wmf"/><Relationship Id="rId28" Type="http://schemas.openxmlformats.org/officeDocument/2006/relationships/image" Target="../media/image40.wmf"/><Relationship Id="rId10" Type="http://schemas.openxmlformats.org/officeDocument/2006/relationships/image" Target="../media/image22.wmf"/><Relationship Id="rId19" Type="http://schemas.openxmlformats.org/officeDocument/2006/relationships/image" Target="../media/image31.wmf"/><Relationship Id="rId4" Type="http://schemas.openxmlformats.org/officeDocument/2006/relationships/image" Target="../media/image16.wmf"/><Relationship Id="rId9" Type="http://schemas.openxmlformats.org/officeDocument/2006/relationships/image" Target="../media/image21.wmf"/><Relationship Id="rId14" Type="http://schemas.openxmlformats.org/officeDocument/2006/relationships/image" Target="../media/image26.wmf"/><Relationship Id="rId22" Type="http://schemas.openxmlformats.org/officeDocument/2006/relationships/image" Target="../media/image34.wmf"/><Relationship Id="rId27" Type="http://schemas.openxmlformats.org/officeDocument/2006/relationships/image" Target="../media/image39.wmf"/><Relationship Id="rId30" Type="http://schemas.openxmlformats.org/officeDocument/2006/relationships/image" Target="../media/image42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image" Target="../media/image54.wmf"/><Relationship Id="rId18" Type="http://schemas.openxmlformats.org/officeDocument/2006/relationships/image" Target="../media/image59.wmf"/><Relationship Id="rId3" Type="http://schemas.openxmlformats.org/officeDocument/2006/relationships/image" Target="../media/image44.wmf"/><Relationship Id="rId21" Type="http://schemas.openxmlformats.org/officeDocument/2006/relationships/image" Target="../media/image62.wmf"/><Relationship Id="rId7" Type="http://schemas.openxmlformats.org/officeDocument/2006/relationships/image" Target="../media/image48.wmf"/><Relationship Id="rId12" Type="http://schemas.openxmlformats.org/officeDocument/2006/relationships/image" Target="../media/image53.wmf"/><Relationship Id="rId17" Type="http://schemas.openxmlformats.org/officeDocument/2006/relationships/image" Target="../media/image58.wmf"/><Relationship Id="rId2" Type="http://schemas.openxmlformats.org/officeDocument/2006/relationships/image" Target="../media/image43.wmf"/><Relationship Id="rId16" Type="http://schemas.openxmlformats.org/officeDocument/2006/relationships/image" Target="../media/image57.wmf"/><Relationship Id="rId20" Type="http://schemas.openxmlformats.org/officeDocument/2006/relationships/image" Target="../media/image61.wmf"/><Relationship Id="rId1" Type="http://schemas.openxmlformats.org/officeDocument/2006/relationships/image" Target="../media/image3.wmf"/><Relationship Id="rId6" Type="http://schemas.openxmlformats.org/officeDocument/2006/relationships/image" Target="../media/image47.wmf"/><Relationship Id="rId11" Type="http://schemas.openxmlformats.org/officeDocument/2006/relationships/image" Target="../media/image52.wmf"/><Relationship Id="rId5" Type="http://schemas.openxmlformats.org/officeDocument/2006/relationships/image" Target="../media/image46.wmf"/><Relationship Id="rId15" Type="http://schemas.openxmlformats.org/officeDocument/2006/relationships/image" Target="../media/image56.wmf"/><Relationship Id="rId10" Type="http://schemas.openxmlformats.org/officeDocument/2006/relationships/image" Target="../media/image51.wmf"/><Relationship Id="rId19" Type="http://schemas.openxmlformats.org/officeDocument/2006/relationships/image" Target="../media/image60.wmf"/><Relationship Id="rId4" Type="http://schemas.openxmlformats.org/officeDocument/2006/relationships/image" Target="../media/image45.wmf"/><Relationship Id="rId9" Type="http://schemas.openxmlformats.org/officeDocument/2006/relationships/image" Target="../media/image50.wmf"/><Relationship Id="rId14" Type="http://schemas.openxmlformats.org/officeDocument/2006/relationships/image" Target="../media/image55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13" Type="http://schemas.openxmlformats.org/officeDocument/2006/relationships/image" Target="../media/image74.wmf"/><Relationship Id="rId18" Type="http://schemas.openxmlformats.org/officeDocument/2006/relationships/image" Target="../media/image79.wmf"/><Relationship Id="rId26" Type="http://schemas.openxmlformats.org/officeDocument/2006/relationships/image" Target="../media/image87.wmf"/><Relationship Id="rId39" Type="http://schemas.openxmlformats.org/officeDocument/2006/relationships/image" Target="../media/image100.wmf"/><Relationship Id="rId3" Type="http://schemas.openxmlformats.org/officeDocument/2006/relationships/image" Target="../media/image64.wmf"/><Relationship Id="rId21" Type="http://schemas.openxmlformats.org/officeDocument/2006/relationships/image" Target="../media/image82.wmf"/><Relationship Id="rId34" Type="http://schemas.openxmlformats.org/officeDocument/2006/relationships/image" Target="../media/image95.wmf"/><Relationship Id="rId7" Type="http://schemas.openxmlformats.org/officeDocument/2006/relationships/image" Target="../media/image68.wmf"/><Relationship Id="rId12" Type="http://schemas.openxmlformats.org/officeDocument/2006/relationships/image" Target="../media/image73.wmf"/><Relationship Id="rId17" Type="http://schemas.openxmlformats.org/officeDocument/2006/relationships/image" Target="../media/image78.wmf"/><Relationship Id="rId25" Type="http://schemas.openxmlformats.org/officeDocument/2006/relationships/image" Target="../media/image86.wmf"/><Relationship Id="rId33" Type="http://schemas.openxmlformats.org/officeDocument/2006/relationships/image" Target="../media/image94.wmf"/><Relationship Id="rId38" Type="http://schemas.openxmlformats.org/officeDocument/2006/relationships/image" Target="../media/image99.wmf"/><Relationship Id="rId2" Type="http://schemas.openxmlformats.org/officeDocument/2006/relationships/image" Target="../media/image16.wmf"/><Relationship Id="rId16" Type="http://schemas.openxmlformats.org/officeDocument/2006/relationships/image" Target="../media/image77.wmf"/><Relationship Id="rId20" Type="http://schemas.openxmlformats.org/officeDocument/2006/relationships/image" Target="../media/image81.wmf"/><Relationship Id="rId29" Type="http://schemas.openxmlformats.org/officeDocument/2006/relationships/image" Target="../media/image90.wmf"/><Relationship Id="rId1" Type="http://schemas.openxmlformats.org/officeDocument/2006/relationships/image" Target="../media/image63.wmf"/><Relationship Id="rId6" Type="http://schemas.openxmlformats.org/officeDocument/2006/relationships/image" Target="../media/image67.wmf"/><Relationship Id="rId11" Type="http://schemas.openxmlformats.org/officeDocument/2006/relationships/image" Target="../media/image72.wmf"/><Relationship Id="rId24" Type="http://schemas.openxmlformats.org/officeDocument/2006/relationships/image" Target="../media/image85.wmf"/><Relationship Id="rId32" Type="http://schemas.openxmlformats.org/officeDocument/2006/relationships/image" Target="../media/image93.wmf"/><Relationship Id="rId37" Type="http://schemas.openxmlformats.org/officeDocument/2006/relationships/image" Target="../media/image98.wmf"/><Relationship Id="rId5" Type="http://schemas.openxmlformats.org/officeDocument/2006/relationships/image" Target="../media/image66.wmf"/><Relationship Id="rId15" Type="http://schemas.openxmlformats.org/officeDocument/2006/relationships/image" Target="../media/image76.wmf"/><Relationship Id="rId23" Type="http://schemas.openxmlformats.org/officeDocument/2006/relationships/image" Target="../media/image84.wmf"/><Relationship Id="rId28" Type="http://schemas.openxmlformats.org/officeDocument/2006/relationships/image" Target="../media/image89.wmf"/><Relationship Id="rId36" Type="http://schemas.openxmlformats.org/officeDocument/2006/relationships/image" Target="../media/image97.wmf"/><Relationship Id="rId10" Type="http://schemas.openxmlformats.org/officeDocument/2006/relationships/image" Target="../media/image71.wmf"/><Relationship Id="rId19" Type="http://schemas.openxmlformats.org/officeDocument/2006/relationships/image" Target="../media/image80.wmf"/><Relationship Id="rId31" Type="http://schemas.openxmlformats.org/officeDocument/2006/relationships/image" Target="../media/image92.wmf"/><Relationship Id="rId4" Type="http://schemas.openxmlformats.org/officeDocument/2006/relationships/image" Target="../media/image65.wmf"/><Relationship Id="rId9" Type="http://schemas.openxmlformats.org/officeDocument/2006/relationships/image" Target="../media/image70.wmf"/><Relationship Id="rId14" Type="http://schemas.openxmlformats.org/officeDocument/2006/relationships/image" Target="../media/image75.wmf"/><Relationship Id="rId22" Type="http://schemas.openxmlformats.org/officeDocument/2006/relationships/image" Target="../media/image83.wmf"/><Relationship Id="rId27" Type="http://schemas.openxmlformats.org/officeDocument/2006/relationships/image" Target="../media/image88.wmf"/><Relationship Id="rId30" Type="http://schemas.openxmlformats.org/officeDocument/2006/relationships/image" Target="../media/image91.wmf"/><Relationship Id="rId35" Type="http://schemas.openxmlformats.org/officeDocument/2006/relationships/image" Target="../media/image9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Relationship Id="rId5" Type="http://schemas.openxmlformats.org/officeDocument/2006/relationships/image" Target="../media/image105.wmf"/><Relationship Id="rId4" Type="http://schemas.openxmlformats.org/officeDocument/2006/relationships/image" Target="../media/image104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13" Type="http://schemas.openxmlformats.org/officeDocument/2006/relationships/image" Target="../media/image118.wmf"/><Relationship Id="rId3" Type="http://schemas.openxmlformats.org/officeDocument/2006/relationships/image" Target="../media/image108.wmf"/><Relationship Id="rId7" Type="http://schemas.openxmlformats.org/officeDocument/2006/relationships/image" Target="../media/image112.wmf"/><Relationship Id="rId12" Type="http://schemas.openxmlformats.org/officeDocument/2006/relationships/image" Target="../media/image117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Relationship Id="rId6" Type="http://schemas.openxmlformats.org/officeDocument/2006/relationships/image" Target="../media/image111.wmf"/><Relationship Id="rId11" Type="http://schemas.openxmlformats.org/officeDocument/2006/relationships/image" Target="../media/image116.wmf"/><Relationship Id="rId5" Type="http://schemas.openxmlformats.org/officeDocument/2006/relationships/image" Target="../media/image110.wmf"/><Relationship Id="rId10" Type="http://schemas.openxmlformats.org/officeDocument/2006/relationships/image" Target="../media/image115.wmf"/><Relationship Id="rId4" Type="http://schemas.openxmlformats.org/officeDocument/2006/relationships/image" Target="../media/image109.wmf"/><Relationship Id="rId9" Type="http://schemas.openxmlformats.org/officeDocument/2006/relationships/image" Target="../media/image114.wmf"/><Relationship Id="rId14" Type="http://schemas.openxmlformats.org/officeDocument/2006/relationships/image" Target="../media/image119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wmf"/><Relationship Id="rId3" Type="http://schemas.openxmlformats.org/officeDocument/2006/relationships/image" Target="../media/image124.wmf"/><Relationship Id="rId7" Type="http://schemas.openxmlformats.org/officeDocument/2006/relationships/image" Target="../media/image128.wmf"/><Relationship Id="rId2" Type="http://schemas.openxmlformats.org/officeDocument/2006/relationships/image" Target="../media/image123.wmf"/><Relationship Id="rId1" Type="http://schemas.openxmlformats.org/officeDocument/2006/relationships/image" Target="../media/image122.wmf"/><Relationship Id="rId6" Type="http://schemas.openxmlformats.org/officeDocument/2006/relationships/image" Target="../media/image127.wmf"/><Relationship Id="rId5" Type="http://schemas.openxmlformats.org/officeDocument/2006/relationships/image" Target="../media/image126.wmf"/><Relationship Id="rId4" Type="http://schemas.openxmlformats.org/officeDocument/2006/relationships/image" Target="../media/image125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wmf"/><Relationship Id="rId13" Type="http://schemas.openxmlformats.org/officeDocument/2006/relationships/image" Target="../media/image144.wmf"/><Relationship Id="rId18" Type="http://schemas.openxmlformats.org/officeDocument/2006/relationships/image" Target="../media/image149.wmf"/><Relationship Id="rId3" Type="http://schemas.openxmlformats.org/officeDocument/2006/relationships/image" Target="../media/image134.wmf"/><Relationship Id="rId7" Type="http://schemas.openxmlformats.org/officeDocument/2006/relationships/image" Target="../media/image138.wmf"/><Relationship Id="rId12" Type="http://schemas.openxmlformats.org/officeDocument/2006/relationships/image" Target="../media/image143.wmf"/><Relationship Id="rId17" Type="http://schemas.openxmlformats.org/officeDocument/2006/relationships/image" Target="../media/image148.wmf"/><Relationship Id="rId2" Type="http://schemas.openxmlformats.org/officeDocument/2006/relationships/image" Target="../media/image133.wmf"/><Relationship Id="rId16" Type="http://schemas.openxmlformats.org/officeDocument/2006/relationships/image" Target="../media/image147.wmf"/><Relationship Id="rId1" Type="http://schemas.openxmlformats.org/officeDocument/2006/relationships/image" Target="../media/image132.wmf"/><Relationship Id="rId6" Type="http://schemas.openxmlformats.org/officeDocument/2006/relationships/image" Target="../media/image137.wmf"/><Relationship Id="rId11" Type="http://schemas.openxmlformats.org/officeDocument/2006/relationships/image" Target="../media/image142.wmf"/><Relationship Id="rId5" Type="http://schemas.openxmlformats.org/officeDocument/2006/relationships/image" Target="../media/image136.wmf"/><Relationship Id="rId15" Type="http://schemas.openxmlformats.org/officeDocument/2006/relationships/image" Target="../media/image146.wmf"/><Relationship Id="rId10" Type="http://schemas.openxmlformats.org/officeDocument/2006/relationships/image" Target="../media/image141.wmf"/><Relationship Id="rId4" Type="http://schemas.openxmlformats.org/officeDocument/2006/relationships/image" Target="../media/image135.wmf"/><Relationship Id="rId9" Type="http://schemas.openxmlformats.org/officeDocument/2006/relationships/image" Target="../media/image140.wmf"/><Relationship Id="rId14" Type="http://schemas.openxmlformats.org/officeDocument/2006/relationships/image" Target="../media/image145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wmf"/><Relationship Id="rId13" Type="http://schemas.openxmlformats.org/officeDocument/2006/relationships/image" Target="../media/image145.wmf"/><Relationship Id="rId18" Type="http://schemas.openxmlformats.org/officeDocument/2006/relationships/image" Target="../media/image160.wmf"/><Relationship Id="rId3" Type="http://schemas.openxmlformats.org/officeDocument/2006/relationships/image" Target="../media/image135.wmf"/><Relationship Id="rId21" Type="http://schemas.openxmlformats.org/officeDocument/2006/relationships/image" Target="../media/image163.wmf"/><Relationship Id="rId7" Type="http://schemas.openxmlformats.org/officeDocument/2006/relationships/image" Target="../media/image139.wmf"/><Relationship Id="rId12" Type="http://schemas.openxmlformats.org/officeDocument/2006/relationships/image" Target="../media/image155.wmf"/><Relationship Id="rId17" Type="http://schemas.openxmlformats.org/officeDocument/2006/relationships/image" Target="../media/image159.wmf"/><Relationship Id="rId2" Type="http://schemas.openxmlformats.org/officeDocument/2006/relationships/image" Target="../media/image150.wmf"/><Relationship Id="rId16" Type="http://schemas.openxmlformats.org/officeDocument/2006/relationships/image" Target="../media/image158.wmf"/><Relationship Id="rId20" Type="http://schemas.openxmlformats.org/officeDocument/2006/relationships/image" Target="../media/image162.wmf"/><Relationship Id="rId1" Type="http://schemas.openxmlformats.org/officeDocument/2006/relationships/image" Target="../media/image133.wmf"/><Relationship Id="rId6" Type="http://schemas.openxmlformats.org/officeDocument/2006/relationships/image" Target="../media/image151.wmf"/><Relationship Id="rId11" Type="http://schemas.openxmlformats.org/officeDocument/2006/relationships/image" Target="../media/image154.wmf"/><Relationship Id="rId5" Type="http://schemas.openxmlformats.org/officeDocument/2006/relationships/image" Target="../media/image137.wmf"/><Relationship Id="rId15" Type="http://schemas.openxmlformats.org/officeDocument/2006/relationships/image" Target="../media/image157.wmf"/><Relationship Id="rId23" Type="http://schemas.openxmlformats.org/officeDocument/2006/relationships/image" Target="../media/image165.wmf"/><Relationship Id="rId10" Type="http://schemas.openxmlformats.org/officeDocument/2006/relationships/image" Target="../media/image142.wmf"/><Relationship Id="rId19" Type="http://schemas.openxmlformats.org/officeDocument/2006/relationships/image" Target="../media/image161.wmf"/><Relationship Id="rId4" Type="http://schemas.openxmlformats.org/officeDocument/2006/relationships/image" Target="../media/image136.wmf"/><Relationship Id="rId9" Type="http://schemas.openxmlformats.org/officeDocument/2006/relationships/image" Target="../media/image153.wmf"/><Relationship Id="rId14" Type="http://schemas.openxmlformats.org/officeDocument/2006/relationships/image" Target="../media/image156.wmf"/><Relationship Id="rId22" Type="http://schemas.openxmlformats.org/officeDocument/2006/relationships/image" Target="../media/image16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C21F4-6E22-4662-AED7-8DBFC2E0079D}" type="datetimeFigureOut">
              <a:rPr lang="en-CA" smtClean="0"/>
              <a:pPr/>
              <a:t>2018-11-28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9977E8-2069-4AAA-AD50-BA186E28E46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9583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977E8-2069-4AAA-AD50-BA186E28E467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57317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BC5D7F0-3E19-4057-9A14-4BE1C29C302D}" type="slidenum">
              <a:rPr lang="en-CA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046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A5273FD-CE4B-42F9-B390-47717F79B9CB}" type="slidenum">
              <a:rPr lang="en-CA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5379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C33F5-D505-4225-9303-F5926402C439}" type="slidenum">
              <a:rPr lang="en-CA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4676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977E8-2069-4AAA-AD50-BA186E28E467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1693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06DAC48-0D39-4ABC-8F98-AA77587719B6}" type="slidenum">
              <a:rPr lang="en-CA" smtClean="0"/>
              <a:pPr eaLnBrk="1" hangingPunct="1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3110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9CF098-9FF2-4052-BD2F-E04035EDE853}" type="slidenum">
              <a:rPr lang="en-CA" smtClean="0"/>
              <a:pPr eaLnBrk="1" hangingPunct="1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0528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EF5797C-954F-434C-BAB0-0DDB11573475}" type="slidenum">
              <a:rPr lang="en-CA" smtClean="0"/>
              <a:pPr eaLnBrk="1" hangingPunct="1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0355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225AA1-B857-4D1E-A92C-74FEB24452FE}" type="slidenum">
              <a:rPr lang="en-CA" smtClean="0"/>
              <a:pPr eaLnBrk="1" hangingPunct="1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7580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977E8-2069-4AAA-AD50-BA186E28E467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0459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E4AB17-E1F6-47D4-9365-37B38239396D}" type="slidenum">
              <a:rPr lang="en-CA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757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B987F8B-DE7D-43E0-9A48-51A5C33A3CD2}" type="slidenum">
              <a:rPr lang="en-CA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801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BC162D8-A592-41CA-BE64-F174DE0FF32F}" type="slidenum">
              <a:rPr lang="en-CA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123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CCEA781D-6122-4F7C-B48C-3D792F43CA20}" type="datetimeFigureOut">
              <a:rPr lang="en-CA" smtClean="0"/>
              <a:pPr/>
              <a:t>2018-11-28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CA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781D-6122-4F7C-B48C-3D792F43CA20}" type="datetimeFigureOut">
              <a:rPr lang="en-CA" smtClean="0"/>
              <a:pPr/>
              <a:t>2018-11-28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781D-6122-4F7C-B48C-3D792F43CA20}" type="datetimeFigureOut">
              <a:rPr lang="en-CA" smtClean="0"/>
              <a:pPr/>
              <a:t>2018-11-28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CEA781D-6122-4F7C-B48C-3D792F43CA20}" type="datetimeFigureOut">
              <a:rPr lang="en-CA" smtClean="0"/>
              <a:pPr/>
              <a:t>2018-11-28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CCEA781D-6122-4F7C-B48C-3D792F43CA20}" type="datetimeFigureOut">
              <a:rPr lang="en-CA" smtClean="0"/>
              <a:pPr/>
              <a:t>2018-11-28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781D-6122-4F7C-B48C-3D792F43CA20}" type="datetimeFigureOut">
              <a:rPr lang="en-CA" smtClean="0"/>
              <a:pPr/>
              <a:t>2018-11-28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781D-6122-4F7C-B48C-3D792F43CA20}" type="datetimeFigureOut">
              <a:rPr lang="en-CA" smtClean="0"/>
              <a:pPr/>
              <a:t>2018-11-28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CEA781D-6122-4F7C-B48C-3D792F43CA20}" type="datetimeFigureOut">
              <a:rPr lang="en-CA" smtClean="0"/>
              <a:pPr/>
              <a:t>2018-11-28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781D-6122-4F7C-B48C-3D792F43CA20}" type="datetimeFigureOut">
              <a:rPr lang="en-CA" smtClean="0"/>
              <a:pPr/>
              <a:t>2018-11-28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CEA781D-6122-4F7C-B48C-3D792F43CA20}" type="datetimeFigureOut">
              <a:rPr lang="en-CA" smtClean="0"/>
              <a:pPr/>
              <a:t>2018-11-28</a:t>
            </a:fld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CEA781D-6122-4F7C-B48C-3D792F43CA20}" type="datetimeFigureOut">
              <a:rPr lang="en-CA" smtClean="0"/>
              <a:pPr/>
              <a:t>2018-11-28</a:t>
            </a:fld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CEA781D-6122-4F7C-B48C-3D792F43CA20}" type="datetimeFigureOut">
              <a:rPr lang="en-CA" smtClean="0"/>
              <a:pPr/>
              <a:t>2018-11-28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cmath.c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cmath.ca/" TargetMode="External"/><Relationship Id="rId4" Type="http://schemas.openxmlformats.org/officeDocument/2006/relationships/image" Target="../media/image13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5.bin"/><Relationship Id="rId13" Type="http://schemas.openxmlformats.org/officeDocument/2006/relationships/image" Target="../media/image136.wmf"/><Relationship Id="rId18" Type="http://schemas.openxmlformats.org/officeDocument/2006/relationships/oleObject" Target="../embeddings/oleObject160.bin"/><Relationship Id="rId26" Type="http://schemas.openxmlformats.org/officeDocument/2006/relationships/oleObject" Target="../embeddings/oleObject164.bin"/><Relationship Id="rId39" Type="http://schemas.openxmlformats.org/officeDocument/2006/relationships/image" Target="../media/image149.wmf"/><Relationship Id="rId3" Type="http://schemas.openxmlformats.org/officeDocument/2006/relationships/notesSlide" Target="../notesSlides/notesSlide11.xml"/><Relationship Id="rId21" Type="http://schemas.openxmlformats.org/officeDocument/2006/relationships/image" Target="../media/image140.wmf"/><Relationship Id="rId34" Type="http://schemas.openxmlformats.org/officeDocument/2006/relationships/oleObject" Target="../embeddings/oleObject168.bin"/><Relationship Id="rId7" Type="http://schemas.openxmlformats.org/officeDocument/2006/relationships/image" Target="../media/image133.wmf"/><Relationship Id="rId12" Type="http://schemas.openxmlformats.org/officeDocument/2006/relationships/oleObject" Target="../embeddings/oleObject157.bin"/><Relationship Id="rId17" Type="http://schemas.openxmlformats.org/officeDocument/2006/relationships/image" Target="../media/image138.wmf"/><Relationship Id="rId25" Type="http://schemas.openxmlformats.org/officeDocument/2006/relationships/image" Target="../media/image142.wmf"/><Relationship Id="rId33" Type="http://schemas.openxmlformats.org/officeDocument/2006/relationships/image" Target="../media/image146.wmf"/><Relationship Id="rId38" Type="http://schemas.openxmlformats.org/officeDocument/2006/relationships/oleObject" Target="../embeddings/oleObject170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59.bin"/><Relationship Id="rId20" Type="http://schemas.openxmlformats.org/officeDocument/2006/relationships/oleObject" Target="../embeddings/oleObject161.bin"/><Relationship Id="rId29" Type="http://schemas.openxmlformats.org/officeDocument/2006/relationships/image" Target="../media/image144.wmf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4.bin"/><Relationship Id="rId11" Type="http://schemas.openxmlformats.org/officeDocument/2006/relationships/image" Target="../media/image135.wmf"/><Relationship Id="rId24" Type="http://schemas.openxmlformats.org/officeDocument/2006/relationships/oleObject" Target="../embeddings/oleObject163.bin"/><Relationship Id="rId32" Type="http://schemas.openxmlformats.org/officeDocument/2006/relationships/oleObject" Target="../embeddings/oleObject167.bin"/><Relationship Id="rId37" Type="http://schemas.openxmlformats.org/officeDocument/2006/relationships/image" Target="../media/image148.wmf"/><Relationship Id="rId40" Type="http://schemas.openxmlformats.org/officeDocument/2006/relationships/hyperlink" Target="http://www.bcmath.ca/" TargetMode="External"/><Relationship Id="rId5" Type="http://schemas.openxmlformats.org/officeDocument/2006/relationships/image" Target="../media/image132.wmf"/><Relationship Id="rId15" Type="http://schemas.openxmlformats.org/officeDocument/2006/relationships/image" Target="../media/image137.wmf"/><Relationship Id="rId23" Type="http://schemas.openxmlformats.org/officeDocument/2006/relationships/image" Target="../media/image141.wmf"/><Relationship Id="rId28" Type="http://schemas.openxmlformats.org/officeDocument/2006/relationships/oleObject" Target="../embeddings/oleObject165.bin"/><Relationship Id="rId36" Type="http://schemas.openxmlformats.org/officeDocument/2006/relationships/oleObject" Target="../embeddings/oleObject169.bin"/><Relationship Id="rId10" Type="http://schemas.openxmlformats.org/officeDocument/2006/relationships/oleObject" Target="../embeddings/oleObject156.bin"/><Relationship Id="rId19" Type="http://schemas.openxmlformats.org/officeDocument/2006/relationships/image" Target="../media/image139.wmf"/><Relationship Id="rId31" Type="http://schemas.openxmlformats.org/officeDocument/2006/relationships/image" Target="../media/image145.wmf"/><Relationship Id="rId4" Type="http://schemas.openxmlformats.org/officeDocument/2006/relationships/oleObject" Target="../embeddings/oleObject153.bin"/><Relationship Id="rId9" Type="http://schemas.openxmlformats.org/officeDocument/2006/relationships/image" Target="../media/image134.wmf"/><Relationship Id="rId14" Type="http://schemas.openxmlformats.org/officeDocument/2006/relationships/oleObject" Target="../embeddings/oleObject158.bin"/><Relationship Id="rId22" Type="http://schemas.openxmlformats.org/officeDocument/2006/relationships/oleObject" Target="../embeddings/oleObject162.bin"/><Relationship Id="rId27" Type="http://schemas.openxmlformats.org/officeDocument/2006/relationships/image" Target="../media/image143.wmf"/><Relationship Id="rId30" Type="http://schemas.openxmlformats.org/officeDocument/2006/relationships/oleObject" Target="../embeddings/oleObject166.bin"/><Relationship Id="rId35" Type="http://schemas.openxmlformats.org/officeDocument/2006/relationships/image" Target="../media/image147.wmf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7.wmf"/><Relationship Id="rId18" Type="http://schemas.openxmlformats.org/officeDocument/2006/relationships/oleObject" Target="../embeddings/oleObject178.bin"/><Relationship Id="rId26" Type="http://schemas.openxmlformats.org/officeDocument/2006/relationships/oleObject" Target="../embeddings/oleObject182.bin"/><Relationship Id="rId39" Type="http://schemas.openxmlformats.org/officeDocument/2006/relationships/image" Target="../media/image160.wmf"/><Relationship Id="rId3" Type="http://schemas.openxmlformats.org/officeDocument/2006/relationships/notesSlide" Target="../notesSlides/notesSlide12.xml"/><Relationship Id="rId21" Type="http://schemas.openxmlformats.org/officeDocument/2006/relationships/image" Target="../media/image153.wmf"/><Relationship Id="rId34" Type="http://schemas.openxmlformats.org/officeDocument/2006/relationships/oleObject" Target="../embeddings/oleObject186.bin"/><Relationship Id="rId42" Type="http://schemas.openxmlformats.org/officeDocument/2006/relationships/oleObject" Target="../embeddings/oleObject190.bin"/><Relationship Id="rId47" Type="http://schemas.openxmlformats.org/officeDocument/2006/relationships/image" Target="../media/image164.wmf"/><Relationship Id="rId50" Type="http://schemas.openxmlformats.org/officeDocument/2006/relationships/hyperlink" Target="http://www.bcmath.ca/" TargetMode="External"/><Relationship Id="rId7" Type="http://schemas.openxmlformats.org/officeDocument/2006/relationships/image" Target="../media/image150.wmf"/><Relationship Id="rId12" Type="http://schemas.openxmlformats.org/officeDocument/2006/relationships/oleObject" Target="../embeddings/oleObject175.bin"/><Relationship Id="rId17" Type="http://schemas.openxmlformats.org/officeDocument/2006/relationships/image" Target="../media/image139.wmf"/><Relationship Id="rId25" Type="http://schemas.openxmlformats.org/officeDocument/2006/relationships/image" Target="../media/image154.wmf"/><Relationship Id="rId33" Type="http://schemas.openxmlformats.org/officeDocument/2006/relationships/image" Target="../media/image157.wmf"/><Relationship Id="rId38" Type="http://schemas.openxmlformats.org/officeDocument/2006/relationships/oleObject" Target="../embeddings/oleObject188.bin"/><Relationship Id="rId46" Type="http://schemas.openxmlformats.org/officeDocument/2006/relationships/oleObject" Target="../embeddings/oleObject192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77.bin"/><Relationship Id="rId20" Type="http://schemas.openxmlformats.org/officeDocument/2006/relationships/oleObject" Target="../embeddings/oleObject179.bin"/><Relationship Id="rId29" Type="http://schemas.openxmlformats.org/officeDocument/2006/relationships/image" Target="../media/image145.wmf"/><Relationship Id="rId41" Type="http://schemas.openxmlformats.org/officeDocument/2006/relationships/image" Target="../media/image161.wmf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72.bin"/><Relationship Id="rId11" Type="http://schemas.openxmlformats.org/officeDocument/2006/relationships/image" Target="../media/image136.wmf"/><Relationship Id="rId24" Type="http://schemas.openxmlformats.org/officeDocument/2006/relationships/oleObject" Target="../embeddings/oleObject181.bin"/><Relationship Id="rId32" Type="http://schemas.openxmlformats.org/officeDocument/2006/relationships/oleObject" Target="../embeddings/oleObject185.bin"/><Relationship Id="rId37" Type="http://schemas.openxmlformats.org/officeDocument/2006/relationships/image" Target="../media/image159.wmf"/><Relationship Id="rId40" Type="http://schemas.openxmlformats.org/officeDocument/2006/relationships/oleObject" Target="../embeddings/oleObject189.bin"/><Relationship Id="rId45" Type="http://schemas.openxmlformats.org/officeDocument/2006/relationships/image" Target="../media/image163.wmf"/><Relationship Id="rId5" Type="http://schemas.openxmlformats.org/officeDocument/2006/relationships/image" Target="../media/image133.wmf"/><Relationship Id="rId15" Type="http://schemas.openxmlformats.org/officeDocument/2006/relationships/image" Target="../media/image151.wmf"/><Relationship Id="rId23" Type="http://schemas.openxmlformats.org/officeDocument/2006/relationships/image" Target="../media/image142.wmf"/><Relationship Id="rId28" Type="http://schemas.openxmlformats.org/officeDocument/2006/relationships/oleObject" Target="../embeddings/oleObject183.bin"/><Relationship Id="rId36" Type="http://schemas.openxmlformats.org/officeDocument/2006/relationships/oleObject" Target="../embeddings/oleObject187.bin"/><Relationship Id="rId49" Type="http://schemas.openxmlformats.org/officeDocument/2006/relationships/image" Target="../media/image165.wmf"/><Relationship Id="rId10" Type="http://schemas.openxmlformats.org/officeDocument/2006/relationships/oleObject" Target="../embeddings/oleObject174.bin"/><Relationship Id="rId19" Type="http://schemas.openxmlformats.org/officeDocument/2006/relationships/image" Target="../media/image152.wmf"/><Relationship Id="rId31" Type="http://schemas.openxmlformats.org/officeDocument/2006/relationships/image" Target="../media/image156.wmf"/><Relationship Id="rId44" Type="http://schemas.openxmlformats.org/officeDocument/2006/relationships/oleObject" Target="../embeddings/oleObject191.bin"/><Relationship Id="rId4" Type="http://schemas.openxmlformats.org/officeDocument/2006/relationships/oleObject" Target="../embeddings/oleObject171.bin"/><Relationship Id="rId9" Type="http://schemas.openxmlformats.org/officeDocument/2006/relationships/image" Target="../media/image135.wmf"/><Relationship Id="rId14" Type="http://schemas.openxmlformats.org/officeDocument/2006/relationships/oleObject" Target="../embeddings/oleObject176.bin"/><Relationship Id="rId22" Type="http://schemas.openxmlformats.org/officeDocument/2006/relationships/oleObject" Target="../embeddings/oleObject180.bin"/><Relationship Id="rId27" Type="http://schemas.openxmlformats.org/officeDocument/2006/relationships/image" Target="../media/image155.wmf"/><Relationship Id="rId30" Type="http://schemas.openxmlformats.org/officeDocument/2006/relationships/oleObject" Target="../embeddings/oleObject184.bin"/><Relationship Id="rId35" Type="http://schemas.openxmlformats.org/officeDocument/2006/relationships/image" Target="../media/image158.wmf"/><Relationship Id="rId43" Type="http://schemas.openxmlformats.org/officeDocument/2006/relationships/image" Target="../media/image162.wmf"/><Relationship Id="rId48" Type="http://schemas.openxmlformats.org/officeDocument/2006/relationships/oleObject" Target="../embeddings/oleObject193.bin"/><Relationship Id="rId8" Type="http://schemas.openxmlformats.org/officeDocument/2006/relationships/oleObject" Target="../embeddings/oleObject173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6.bin"/><Relationship Id="rId13" Type="http://schemas.openxmlformats.org/officeDocument/2006/relationships/image" Target="../media/image170.wmf"/><Relationship Id="rId18" Type="http://schemas.openxmlformats.org/officeDocument/2006/relationships/oleObject" Target="../embeddings/oleObject201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67.wmf"/><Relationship Id="rId12" Type="http://schemas.openxmlformats.org/officeDocument/2006/relationships/oleObject" Target="../embeddings/oleObject198.bin"/><Relationship Id="rId17" Type="http://schemas.openxmlformats.org/officeDocument/2006/relationships/image" Target="../media/image17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00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95.bin"/><Relationship Id="rId11" Type="http://schemas.openxmlformats.org/officeDocument/2006/relationships/image" Target="../media/image169.wmf"/><Relationship Id="rId5" Type="http://schemas.openxmlformats.org/officeDocument/2006/relationships/image" Target="../media/image166.wmf"/><Relationship Id="rId15" Type="http://schemas.openxmlformats.org/officeDocument/2006/relationships/image" Target="../media/image171.wmf"/><Relationship Id="rId10" Type="http://schemas.openxmlformats.org/officeDocument/2006/relationships/oleObject" Target="../embeddings/oleObject197.bin"/><Relationship Id="rId19" Type="http://schemas.openxmlformats.org/officeDocument/2006/relationships/image" Target="../media/image173.wmf"/><Relationship Id="rId4" Type="http://schemas.openxmlformats.org/officeDocument/2006/relationships/oleObject" Target="../embeddings/oleObject194.bin"/><Relationship Id="rId9" Type="http://schemas.openxmlformats.org/officeDocument/2006/relationships/image" Target="../media/image168.wmf"/><Relationship Id="rId14" Type="http://schemas.openxmlformats.org/officeDocument/2006/relationships/oleObject" Target="../embeddings/oleObject199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.wmf"/><Relationship Id="rId18" Type="http://schemas.openxmlformats.org/officeDocument/2006/relationships/oleObject" Target="../embeddings/oleObject8.bin"/><Relationship Id="rId26" Type="http://schemas.openxmlformats.org/officeDocument/2006/relationships/hyperlink" Target="http://www.bcmath.ca/" TargetMode="External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10.wmf"/><Relationship Id="rId7" Type="http://schemas.openxmlformats.org/officeDocument/2006/relationships/image" Target="../media/image3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8.wmf"/><Relationship Id="rId25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24" Type="http://schemas.openxmlformats.org/officeDocument/2006/relationships/oleObject" Target="../embeddings/oleObject11.bin"/><Relationship Id="rId5" Type="http://schemas.openxmlformats.org/officeDocument/2006/relationships/image" Target="../media/image2.wmf"/><Relationship Id="rId15" Type="http://schemas.openxmlformats.org/officeDocument/2006/relationships/image" Target="../media/image7.wmf"/><Relationship Id="rId23" Type="http://schemas.openxmlformats.org/officeDocument/2006/relationships/image" Target="../media/image11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9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9.bin"/><Relationship Id="rId18" Type="http://schemas.openxmlformats.org/officeDocument/2006/relationships/oleObject" Target="../embeddings/oleObject22.bin"/><Relationship Id="rId26" Type="http://schemas.openxmlformats.org/officeDocument/2006/relationships/oleObject" Target="../embeddings/oleObject29.bin"/><Relationship Id="rId39" Type="http://schemas.openxmlformats.org/officeDocument/2006/relationships/oleObject" Target="../embeddings/oleObject39.bin"/><Relationship Id="rId21" Type="http://schemas.openxmlformats.org/officeDocument/2006/relationships/image" Target="../media/image17.wmf"/><Relationship Id="rId34" Type="http://schemas.openxmlformats.org/officeDocument/2006/relationships/oleObject" Target="../embeddings/oleObject35.bin"/><Relationship Id="rId42" Type="http://schemas.openxmlformats.org/officeDocument/2006/relationships/image" Target="../media/image22.wmf"/><Relationship Id="rId47" Type="http://schemas.openxmlformats.org/officeDocument/2006/relationships/oleObject" Target="../embeddings/oleObject43.bin"/><Relationship Id="rId50" Type="http://schemas.openxmlformats.org/officeDocument/2006/relationships/image" Target="../media/image26.wmf"/><Relationship Id="rId55" Type="http://schemas.openxmlformats.org/officeDocument/2006/relationships/oleObject" Target="../embeddings/oleObject47.bin"/><Relationship Id="rId63" Type="http://schemas.openxmlformats.org/officeDocument/2006/relationships/oleObject" Target="../embeddings/oleObject51.bin"/><Relationship Id="rId68" Type="http://schemas.openxmlformats.org/officeDocument/2006/relationships/image" Target="../media/image35.wmf"/><Relationship Id="rId76" Type="http://schemas.openxmlformats.org/officeDocument/2006/relationships/oleObject" Target="../embeddings/oleObject58.bin"/><Relationship Id="rId84" Type="http://schemas.openxmlformats.org/officeDocument/2006/relationships/image" Target="../media/image42.wmf"/><Relationship Id="rId7" Type="http://schemas.openxmlformats.org/officeDocument/2006/relationships/oleObject" Target="../embeddings/oleObject14.bin"/><Relationship Id="rId71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.wmf"/><Relationship Id="rId29" Type="http://schemas.openxmlformats.org/officeDocument/2006/relationships/oleObject" Target="../embeddings/oleObject31.bin"/><Relationship Id="rId11" Type="http://schemas.openxmlformats.org/officeDocument/2006/relationships/image" Target="../media/image14.wmf"/><Relationship Id="rId24" Type="http://schemas.openxmlformats.org/officeDocument/2006/relationships/oleObject" Target="../embeddings/oleObject27.bin"/><Relationship Id="rId32" Type="http://schemas.openxmlformats.org/officeDocument/2006/relationships/oleObject" Target="../embeddings/oleObject33.bin"/><Relationship Id="rId37" Type="http://schemas.openxmlformats.org/officeDocument/2006/relationships/oleObject" Target="../embeddings/oleObject37.bin"/><Relationship Id="rId40" Type="http://schemas.openxmlformats.org/officeDocument/2006/relationships/image" Target="../media/image21.wmf"/><Relationship Id="rId45" Type="http://schemas.openxmlformats.org/officeDocument/2006/relationships/oleObject" Target="../embeddings/oleObject42.bin"/><Relationship Id="rId53" Type="http://schemas.openxmlformats.org/officeDocument/2006/relationships/oleObject" Target="../embeddings/oleObject46.bin"/><Relationship Id="rId58" Type="http://schemas.openxmlformats.org/officeDocument/2006/relationships/image" Target="../media/image30.wmf"/><Relationship Id="rId66" Type="http://schemas.openxmlformats.org/officeDocument/2006/relationships/image" Target="../media/image34.wmf"/><Relationship Id="rId74" Type="http://schemas.openxmlformats.org/officeDocument/2006/relationships/image" Target="../media/image38.wmf"/><Relationship Id="rId79" Type="http://schemas.openxmlformats.org/officeDocument/2006/relationships/oleObject" Target="../embeddings/oleObject60.bin"/><Relationship Id="rId5" Type="http://schemas.openxmlformats.org/officeDocument/2006/relationships/image" Target="../media/image13.wmf"/><Relationship Id="rId61" Type="http://schemas.openxmlformats.org/officeDocument/2006/relationships/oleObject" Target="../embeddings/oleObject50.bin"/><Relationship Id="rId82" Type="http://schemas.openxmlformats.org/officeDocument/2006/relationships/image" Target="../media/image41.wmf"/><Relationship Id="rId19" Type="http://schemas.openxmlformats.org/officeDocument/2006/relationships/oleObject" Target="../embeddings/oleObject23.bin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15.wmf"/><Relationship Id="rId22" Type="http://schemas.openxmlformats.org/officeDocument/2006/relationships/oleObject" Target="../embeddings/oleObject25.bin"/><Relationship Id="rId27" Type="http://schemas.openxmlformats.org/officeDocument/2006/relationships/oleObject" Target="../embeddings/oleObject30.bin"/><Relationship Id="rId30" Type="http://schemas.openxmlformats.org/officeDocument/2006/relationships/image" Target="../media/image19.wmf"/><Relationship Id="rId35" Type="http://schemas.openxmlformats.org/officeDocument/2006/relationships/image" Target="../media/image20.wmf"/><Relationship Id="rId43" Type="http://schemas.openxmlformats.org/officeDocument/2006/relationships/oleObject" Target="../embeddings/oleObject41.bin"/><Relationship Id="rId48" Type="http://schemas.openxmlformats.org/officeDocument/2006/relationships/image" Target="../media/image25.wmf"/><Relationship Id="rId56" Type="http://schemas.openxmlformats.org/officeDocument/2006/relationships/image" Target="../media/image29.wmf"/><Relationship Id="rId64" Type="http://schemas.openxmlformats.org/officeDocument/2006/relationships/image" Target="../media/image33.wmf"/><Relationship Id="rId69" Type="http://schemas.openxmlformats.org/officeDocument/2006/relationships/oleObject" Target="../embeddings/oleObject54.bin"/><Relationship Id="rId77" Type="http://schemas.openxmlformats.org/officeDocument/2006/relationships/oleObject" Target="../embeddings/oleObject59.bin"/><Relationship Id="rId8" Type="http://schemas.openxmlformats.org/officeDocument/2006/relationships/oleObject" Target="../embeddings/oleObject15.bin"/><Relationship Id="rId51" Type="http://schemas.openxmlformats.org/officeDocument/2006/relationships/oleObject" Target="../embeddings/oleObject45.bin"/><Relationship Id="rId72" Type="http://schemas.openxmlformats.org/officeDocument/2006/relationships/image" Target="../media/image37.wmf"/><Relationship Id="rId80" Type="http://schemas.openxmlformats.org/officeDocument/2006/relationships/image" Target="../media/image40.wmf"/><Relationship Id="rId85" Type="http://schemas.openxmlformats.org/officeDocument/2006/relationships/hyperlink" Target="http://www.bcmath.ca/" TargetMode="External"/><Relationship Id="rId3" Type="http://schemas.openxmlformats.org/officeDocument/2006/relationships/notesSlide" Target="../notesSlides/notesSlide3.xml"/><Relationship Id="rId12" Type="http://schemas.openxmlformats.org/officeDocument/2006/relationships/oleObject" Target="../embeddings/oleObject18.bin"/><Relationship Id="rId17" Type="http://schemas.openxmlformats.org/officeDocument/2006/relationships/oleObject" Target="../embeddings/oleObject21.bin"/><Relationship Id="rId25" Type="http://schemas.openxmlformats.org/officeDocument/2006/relationships/oleObject" Target="../embeddings/oleObject28.bin"/><Relationship Id="rId33" Type="http://schemas.openxmlformats.org/officeDocument/2006/relationships/oleObject" Target="../embeddings/oleObject34.bin"/><Relationship Id="rId38" Type="http://schemas.openxmlformats.org/officeDocument/2006/relationships/oleObject" Target="../embeddings/oleObject38.bin"/><Relationship Id="rId46" Type="http://schemas.openxmlformats.org/officeDocument/2006/relationships/image" Target="../media/image24.wmf"/><Relationship Id="rId59" Type="http://schemas.openxmlformats.org/officeDocument/2006/relationships/oleObject" Target="../embeddings/oleObject49.bin"/><Relationship Id="rId67" Type="http://schemas.openxmlformats.org/officeDocument/2006/relationships/oleObject" Target="../embeddings/oleObject53.bin"/><Relationship Id="rId20" Type="http://schemas.openxmlformats.org/officeDocument/2006/relationships/oleObject" Target="../embeddings/oleObject24.bin"/><Relationship Id="rId41" Type="http://schemas.openxmlformats.org/officeDocument/2006/relationships/oleObject" Target="../embeddings/oleObject40.bin"/><Relationship Id="rId54" Type="http://schemas.openxmlformats.org/officeDocument/2006/relationships/image" Target="../media/image28.wmf"/><Relationship Id="rId62" Type="http://schemas.openxmlformats.org/officeDocument/2006/relationships/image" Target="../media/image32.wmf"/><Relationship Id="rId70" Type="http://schemas.openxmlformats.org/officeDocument/2006/relationships/image" Target="../media/image36.wmf"/><Relationship Id="rId75" Type="http://schemas.openxmlformats.org/officeDocument/2006/relationships/oleObject" Target="../embeddings/oleObject57.bin"/><Relationship Id="rId83" Type="http://schemas.openxmlformats.org/officeDocument/2006/relationships/oleObject" Target="../embeddings/oleObject62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3.bin"/><Relationship Id="rId15" Type="http://schemas.openxmlformats.org/officeDocument/2006/relationships/oleObject" Target="../embeddings/oleObject20.bin"/><Relationship Id="rId23" Type="http://schemas.openxmlformats.org/officeDocument/2006/relationships/oleObject" Target="../embeddings/oleObject26.bin"/><Relationship Id="rId28" Type="http://schemas.openxmlformats.org/officeDocument/2006/relationships/image" Target="../media/image18.wmf"/><Relationship Id="rId36" Type="http://schemas.openxmlformats.org/officeDocument/2006/relationships/oleObject" Target="../embeddings/oleObject36.bin"/><Relationship Id="rId49" Type="http://schemas.openxmlformats.org/officeDocument/2006/relationships/oleObject" Target="../embeddings/oleObject44.bin"/><Relationship Id="rId57" Type="http://schemas.openxmlformats.org/officeDocument/2006/relationships/oleObject" Target="../embeddings/oleObject48.bin"/><Relationship Id="rId10" Type="http://schemas.openxmlformats.org/officeDocument/2006/relationships/oleObject" Target="../embeddings/oleObject17.bin"/><Relationship Id="rId31" Type="http://schemas.openxmlformats.org/officeDocument/2006/relationships/oleObject" Target="../embeddings/oleObject32.bin"/><Relationship Id="rId44" Type="http://schemas.openxmlformats.org/officeDocument/2006/relationships/image" Target="../media/image23.wmf"/><Relationship Id="rId52" Type="http://schemas.openxmlformats.org/officeDocument/2006/relationships/image" Target="../media/image27.wmf"/><Relationship Id="rId60" Type="http://schemas.openxmlformats.org/officeDocument/2006/relationships/image" Target="../media/image31.wmf"/><Relationship Id="rId65" Type="http://schemas.openxmlformats.org/officeDocument/2006/relationships/oleObject" Target="../embeddings/oleObject52.bin"/><Relationship Id="rId73" Type="http://schemas.openxmlformats.org/officeDocument/2006/relationships/oleObject" Target="../embeddings/oleObject56.bin"/><Relationship Id="rId78" Type="http://schemas.openxmlformats.org/officeDocument/2006/relationships/image" Target="../media/image39.wmf"/><Relationship Id="rId81" Type="http://schemas.openxmlformats.org/officeDocument/2006/relationships/oleObject" Target="../embeddings/oleObject6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13" Type="http://schemas.openxmlformats.org/officeDocument/2006/relationships/image" Target="../media/image46.wmf"/><Relationship Id="rId18" Type="http://schemas.openxmlformats.org/officeDocument/2006/relationships/oleObject" Target="../embeddings/oleObject70.bin"/><Relationship Id="rId26" Type="http://schemas.openxmlformats.org/officeDocument/2006/relationships/oleObject" Target="../embeddings/oleObject74.bin"/><Relationship Id="rId39" Type="http://schemas.openxmlformats.org/officeDocument/2006/relationships/oleObject" Target="../embeddings/oleObject80.bin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50.wmf"/><Relationship Id="rId34" Type="http://schemas.openxmlformats.org/officeDocument/2006/relationships/oleObject" Target="../embeddings/oleObject78.bin"/><Relationship Id="rId42" Type="http://schemas.openxmlformats.org/officeDocument/2006/relationships/image" Target="../media/image60.wmf"/><Relationship Id="rId7" Type="http://schemas.openxmlformats.org/officeDocument/2006/relationships/image" Target="../media/image43.wmf"/><Relationship Id="rId12" Type="http://schemas.openxmlformats.org/officeDocument/2006/relationships/oleObject" Target="../embeddings/oleObject67.bin"/><Relationship Id="rId17" Type="http://schemas.openxmlformats.org/officeDocument/2006/relationships/image" Target="../media/image48.wmf"/><Relationship Id="rId25" Type="http://schemas.openxmlformats.org/officeDocument/2006/relationships/image" Target="../media/image52.wmf"/><Relationship Id="rId33" Type="http://schemas.openxmlformats.org/officeDocument/2006/relationships/image" Target="../media/image56.wmf"/><Relationship Id="rId38" Type="http://schemas.openxmlformats.org/officeDocument/2006/relationships/image" Target="../media/image58.wmf"/><Relationship Id="rId46" Type="http://schemas.openxmlformats.org/officeDocument/2006/relationships/image" Target="../media/image6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9.bin"/><Relationship Id="rId20" Type="http://schemas.openxmlformats.org/officeDocument/2006/relationships/oleObject" Target="../embeddings/oleObject71.bin"/><Relationship Id="rId29" Type="http://schemas.openxmlformats.org/officeDocument/2006/relationships/image" Target="../media/image54.wmf"/><Relationship Id="rId41" Type="http://schemas.openxmlformats.org/officeDocument/2006/relationships/oleObject" Target="../embeddings/oleObject81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4.bin"/><Relationship Id="rId11" Type="http://schemas.openxmlformats.org/officeDocument/2006/relationships/image" Target="../media/image45.wmf"/><Relationship Id="rId24" Type="http://schemas.openxmlformats.org/officeDocument/2006/relationships/oleObject" Target="../embeddings/oleObject73.bin"/><Relationship Id="rId32" Type="http://schemas.openxmlformats.org/officeDocument/2006/relationships/oleObject" Target="../embeddings/oleObject77.bin"/><Relationship Id="rId37" Type="http://schemas.openxmlformats.org/officeDocument/2006/relationships/oleObject" Target="../embeddings/oleObject79.bin"/><Relationship Id="rId40" Type="http://schemas.openxmlformats.org/officeDocument/2006/relationships/image" Target="../media/image59.wmf"/><Relationship Id="rId45" Type="http://schemas.openxmlformats.org/officeDocument/2006/relationships/oleObject" Target="../embeddings/oleObject83.bin"/><Relationship Id="rId5" Type="http://schemas.openxmlformats.org/officeDocument/2006/relationships/image" Target="../media/image3.wmf"/><Relationship Id="rId15" Type="http://schemas.openxmlformats.org/officeDocument/2006/relationships/image" Target="../media/image47.wmf"/><Relationship Id="rId23" Type="http://schemas.openxmlformats.org/officeDocument/2006/relationships/image" Target="../media/image51.wmf"/><Relationship Id="rId28" Type="http://schemas.openxmlformats.org/officeDocument/2006/relationships/oleObject" Target="../embeddings/oleObject75.bin"/><Relationship Id="rId36" Type="http://schemas.openxmlformats.org/officeDocument/2006/relationships/hyperlink" Target="http://www.bcmath.ca/" TargetMode="External"/><Relationship Id="rId10" Type="http://schemas.openxmlformats.org/officeDocument/2006/relationships/oleObject" Target="../embeddings/oleObject66.bin"/><Relationship Id="rId19" Type="http://schemas.openxmlformats.org/officeDocument/2006/relationships/image" Target="../media/image49.wmf"/><Relationship Id="rId31" Type="http://schemas.openxmlformats.org/officeDocument/2006/relationships/image" Target="../media/image55.wmf"/><Relationship Id="rId44" Type="http://schemas.openxmlformats.org/officeDocument/2006/relationships/image" Target="../media/image61.wmf"/><Relationship Id="rId4" Type="http://schemas.openxmlformats.org/officeDocument/2006/relationships/oleObject" Target="../embeddings/oleObject63.bin"/><Relationship Id="rId9" Type="http://schemas.openxmlformats.org/officeDocument/2006/relationships/image" Target="../media/image44.wmf"/><Relationship Id="rId14" Type="http://schemas.openxmlformats.org/officeDocument/2006/relationships/oleObject" Target="../embeddings/oleObject68.bin"/><Relationship Id="rId22" Type="http://schemas.openxmlformats.org/officeDocument/2006/relationships/oleObject" Target="../embeddings/oleObject72.bin"/><Relationship Id="rId27" Type="http://schemas.openxmlformats.org/officeDocument/2006/relationships/image" Target="../media/image53.wmf"/><Relationship Id="rId30" Type="http://schemas.openxmlformats.org/officeDocument/2006/relationships/oleObject" Target="../embeddings/oleObject76.bin"/><Relationship Id="rId35" Type="http://schemas.openxmlformats.org/officeDocument/2006/relationships/image" Target="../media/image57.wmf"/><Relationship Id="rId43" Type="http://schemas.openxmlformats.org/officeDocument/2006/relationships/oleObject" Target="../embeddings/oleObject82.bin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89.bin"/><Relationship Id="rId18" Type="http://schemas.openxmlformats.org/officeDocument/2006/relationships/oleObject" Target="../embeddings/oleObject92.bin"/><Relationship Id="rId26" Type="http://schemas.openxmlformats.org/officeDocument/2006/relationships/oleObject" Target="../embeddings/oleObject96.bin"/><Relationship Id="rId39" Type="http://schemas.openxmlformats.org/officeDocument/2006/relationships/image" Target="../media/image77.wmf"/><Relationship Id="rId21" Type="http://schemas.openxmlformats.org/officeDocument/2006/relationships/image" Target="../media/image69.wmf"/><Relationship Id="rId34" Type="http://schemas.openxmlformats.org/officeDocument/2006/relationships/oleObject" Target="../embeddings/oleObject100.bin"/><Relationship Id="rId42" Type="http://schemas.openxmlformats.org/officeDocument/2006/relationships/oleObject" Target="../embeddings/oleObject104.bin"/><Relationship Id="rId47" Type="http://schemas.openxmlformats.org/officeDocument/2006/relationships/image" Target="../media/image81.wmf"/><Relationship Id="rId50" Type="http://schemas.openxmlformats.org/officeDocument/2006/relationships/oleObject" Target="../embeddings/oleObject108.bin"/><Relationship Id="rId55" Type="http://schemas.openxmlformats.org/officeDocument/2006/relationships/image" Target="../media/image85.wmf"/><Relationship Id="rId63" Type="http://schemas.openxmlformats.org/officeDocument/2006/relationships/image" Target="../media/image89.wmf"/><Relationship Id="rId68" Type="http://schemas.openxmlformats.org/officeDocument/2006/relationships/oleObject" Target="../embeddings/oleObject117.bin"/><Relationship Id="rId76" Type="http://schemas.openxmlformats.org/officeDocument/2006/relationships/oleObject" Target="../embeddings/oleObject121.bin"/><Relationship Id="rId84" Type="http://schemas.openxmlformats.org/officeDocument/2006/relationships/oleObject" Target="../embeddings/oleObject125.bin"/><Relationship Id="rId7" Type="http://schemas.openxmlformats.org/officeDocument/2006/relationships/image" Target="../media/image16.wmf"/><Relationship Id="rId71" Type="http://schemas.openxmlformats.org/officeDocument/2006/relationships/image" Target="../media/image9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1.bin"/><Relationship Id="rId29" Type="http://schemas.openxmlformats.org/officeDocument/2006/relationships/oleObject" Target="../embeddings/oleObject98.bin"/><Relationship Id="rId11" Type="http://schemas.openxmlformats.org/officeDocument/2006/relationships/oleObject" Target="../embeddings/oleObject88.bin"/><Relationship Id="rId24" Type="http://schemas.openxmlformats.org/officeDocument/2006/relationships/oleObject" Target="../embeddings/oleObject95.bin"/><Relationship Id="rId32" Type="http://schemas.openxmlformats.org/officeDocument/2006/relationships/oleObject" Target="../embeddings/oleObject99.bin"/><Relationship Id="rId37" Type="http://schemas.openxmlformats.org/officeDocument/2006/relationships/image" Target="../media/image76.wmf"/><Relationship Id="rId40" Type="http://schemas.openxmlformats.org/officeDocument/2006/relationships/oleObject" Target="../embeddings/oleObject103.bin"/><Relationship Id="rId45" Type="http://schemas.openxmlformats.org/officeDocument/2006/relationships/image" Target="../media/image80.wmf"/><Relationship Id="rId53" Type="http://schemas.openxmlformats.org/officeDocument/2006/relationships/image" Target="../media/image84.wmf"/><Relationship Id="rId58" Type="http://schemas.openxmlformats.org/officeDocument/2006/relationships/oleObject" Target="../embeddings/oleObject112.bin"/><Relationship Id="rId66" Type="http://schemas.openxmlformats.org/officeDocument/2006/relationships/oleObject" Target="../embeddings/oleObject116.bin"/><Relationship Id="rId74" Type="http://schemas.openxmlformats.org/officeDocument/2006/relationships/oleObject" Target="../embeddings/oleObject120.bin"/><Relationship Id="rId79" Type="http://schemas.openxmlformats.org/officeDocument/2006/relationships/image" Target="../media/image97.wmf"/><Relationship Id="rId5" Type="http://schemas.openxmlformats.org/officeDocument/2006/relationships/image" Target="../media/image63.wmf"/><Relationship Id="rId61" Type="http://schemas.openxmlformats.org/officeDocument/2006/relationships/image" Target="../media/image88.wmf"/><Relationship Id="rId82" Type="http://schemas.openxmlformats.org/officeDocument/2006/relationships/oleObject" Target="../embeddings/oleObject124.bin"/><Relationship Id="rId19" Type="http://schemas.openxmlformats.org/officeDocument/2006/relationships/image" Target="../media/image68.wmf"/><Relationship Id="rId4" Type="http://schemas.openxmlformats.org/officeDocument/2006/relationships/oleObject" Target="../embeddings/oleObject84.bin"/><Relationship Id="rId9" Type="http://schemas.openxmlformats.org/officeDocument/2006/relationships/image" Target="../media/image64.wmf"/><Relationship Id="rId14" Type="http://schemas.openxmlformats.org/officeDocument/2006/relationships/oleObject" Target="../embeddings/oleObject90.bin"/><Relationship Id="rId22" Type="http://schemas.openxmlformats.org/officeDocument/2006/relationships/oleObject" Target="../embeddings/oleObject94.bin"/><Relationship Id="rId27" Type="http://schemas.openxmlformats.org/officeDocument/2006/relationships/image" Target="../media/image72.wmf"/><Relationship Id="rId30" Type="http://schemas.openxmlformats.org/officeDocument/2006/relationships/image" Target="../media/image73.wmf"/><Relationship Id="rId35" Type="http://schemas.openxmlformats.org/officeDocument/2006/relationships/image" Target="../media/image75.wmf"/><Relationship Id="rId43" Type="http://schemas.openxmlformats.org/officeDocument/2006/relationships/image" Target="../media/image79.wmf"/><Relationship Id="rId48" Type="http://schemas.openxmlformats.org/officeDocument/2006/relationships/oleObject" Target="../embeddings/oleObject107.bin"/><Relationship Id="rId56" Type="http://schemas.openxmlformats.org/officeDocument/2006/relationships/oleObject" Target="../embeddings/oleObject111.bin"/><Relationship Id="rId64" Type="http://schemas.openxmlformats.org/officeDocument/2006/relationships/oleObject" Target="../embeddings/oleObject115.bin"/><Relationship Id="rId69" Type="http://schemas.openxmlformats.org/officeDocument/2006/relationships/image" Target="../media/image92.wmf"/><Relationship Id="rId77" Type="http://schemas.openxmlformats.org/officeDocument/2006/relationships/image" Target="../media/image96.wmf"/><Relationship Id="rId8" Type="http://schemas.openxmlformats.org/officeDocument/2006/relationships/oleObject" Target="../embeddings/oleObject86.bin"/><Relationship Id="rId51" Type="http://schemas.openxmlformats.org/officeDocument/2006/relationships/image" Target="../media/image83.wmf"/><Relationship Id="rId72" Type="http://schemas.openxmlformats.org/officeDocument/2006/relationships/oleObject" Target="../embeddings/oleObject119.bin"/><Relationship Id="rId80" Type="http://schemas.openxmlformats.org/officeDocument/2006/relationships/oleObject" Target="../embeddings/oleObject123.bin"/><Relationship Id="rId85" Type="http://schemas.openxmlformats.org/officeDocument/2006/relationships/image" Target="../media/image100.wmf"/><Relationship Id="rId3" Type="http://schemas.openxmlformats.org/officeDocument/2006/relationships/notesSlide" Target="../notesSlides/notesSlide5.xml"/><Relationship Id="rId12" Type="http://schemas.openxmlformats.org/officeDocument/2006/relationships/image" Target="../media/image65.wmf"/><Relationship Id="rId17" Type="http://schemas.openxmlformats.org/officeDocument/2006/relationships/image" Target="../media/image67.wmf"/><Relationship Id="rId25" Type="http://schemas.openxmlformats.org/officeDocument/2006/relationships/image" Target="../media/image71.wmf"/><Relationship Id="rId33" Type="http://schemas.openxmlformats.org/officeDocument/2006/relationships/image" Target="../media/image74.wmf"/><Relationship Id="rId38" Type="http://schemas.openxmlformats.org/officeDocument/2006/relationships/oleObject" Target="../embeddings/oleObject102.bin"/><Relationship Id="rId46" Type="http://schemas.openxmlformats.org/officeDocument/2006/relationships/oleObject" Target="../embeddings/oleObject106.bin"/><Relationship Id="rId59" Type="http://schemas.openxmlformats.org/officeDocument/2006/relationships/image" Target="../media/image87.wmf"/><Relationship Id="rId67" Type="http://schemas.openxmlformats.org/officeDocument/2006/relationships/image" Target="../media/image91.wmf"/><Relationship Id="rId20" Type="http://schemas.openxmlformats.org/officeDocument/2006/relationships/oleObject" Target="../embeddings/oleObject93.bin"/><Relationship Id="rId41" Type="http://schemas.openxmlformats.org/officeDocument/2006/relationships/image" Target="../media/image78.wmf"/><Relationship Id="rId54" Type="http://schemas.openxmlformats.org/officeDocument/2006/relationships/oleObject" Target="../embeddings/oleObject110.bin"/><Relationship Id="rId62" Type="http://schemas.openxmlformats.org/officeDocument/2006/relationships/oleObject" Target="../embeddings/oleObject114.bin"/><Relationship Id="rId70" Type="http://schemas.openxmlformats.org/officeDocument/2006/relationships/oleObject" Target="../embeddings/oleObject118.bin"/><Relationship Id="rId75" Type="http://schemas.openxmlformats.org/officeDocument/2006/relationships/image" Target="../media/image95.wmf"/><Relationship Id="rId83" Type="http://schemas.openxmlformats.org/officeDocument/2006/relationships/image" Target="../media/image99.w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5.bin"/><Relationship Id="rId15" Type="http://schemas.openxmlformats.org/officeDocument/2006/relationships/image" Target="../media/image66.wmf"/><Relationship Id="rId23" Type="http://schemas.openxmlformats.org/officeDocument/2006/relationships/image" Target="../media/image70.wmf"/><Relationship Id="rId28" Type="http://schemas.openxmlformats.org/officeDocument/2006/relationships/oleObject" Target="../embeddings/oleObject97.bin"/><Relationship Id="rId36" Type="http://schemas.openxmlformats.org/officeDocument/2006/relationships/oleObject" Target="../embeddings/oleObject101.bin"/><Relationship Id="rId49" Type="http://schemas.openxmlformats.org/officeDocument/2006/relationships/image" Target="../media/image82.wmf"/><Relationship Id="rId57" Type="http://schemas.openxmlformats.org/officeDocument/2006/relationships/image" Target="../media/image86.wmf"/><Relationship Id="rId10" Type="http://schemas.openxmlformats.org/officeDocument/2006/relationships/oleObject" Target="../embeddings/oleObject87.bin"/><Relationship Id="rId31" Type="http://schemas.openxmlformats.org/officeDocument/2006/relationships/hyperlink" Target="http://www.bcmath.ca/" TargetMode="External"/><Relationship Id="rId44" Type="http://schemas.openxmlformats.org/officeDocument/2006/relationships/oleObject" Target="../embeddings/oleObject105.bin"/><Relationship Id="rId52" Type="http://schemas.openxmlformats.org/officeDocument/2006/relationships/oleObject" Target="../embeddings/oleObject109.bin"/><Relationship Id="rId60" Type="http://schemas.openxmlformats.org/officeDocument/2006/relationships/oleObject" Target="../embeddings/oleObject113.bin"/><Relationship Id="rId65" Type="http://schemas.openxmlformats.org/officeDocument/2006/relationships/image" Target="../media/image90.wmf"/><Relationship Id="rId73" Type="http://schemas.openxmlformats.org/officeDocument/2006/relationships/image" Target="../media/image94.wmf"/><Relationship Id="rId78" Type="http://schemas.openxmlformats.org/officeDocument/2006/relationships/oleObject" Target="../embeddings/oleObject122.bin"/><Relationship Id="rId81" Type="http://schemas.openxmlformats.org/officeDocument/2006/relationships/image" Target="../media/image98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7.bin"/><Relationship Id="rId13" Type="http://schemas.openxmlformats.org/officeDocument/2006/relationships/image" Target="../media/image104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01.wmf"/><Relationship Id="rId12" Type="http://schemas.openxmlformats.org/officeDocument/2006/relationships/oleObject" Target="../embeddings/oleObject1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6.bin"/><Relationship Id="rId11" Type="http://schemas.openxmlformats.org/officeDocument/2006/relationships/image" Target="../media/image103.wmf"/><Relationship Id="rId5" Type="http://schemas.openxmlformats.org/officeDocument/2006/relationships/audio" Target="../media/audio2.wav"/><Relationship Id="rId15" Type="http://schemas.openxmlformats.org/officeDocument/2006/relationships/image" Target="../media/image105.wmf"/><Relationship Id="rId10" Type="http://schemas.openxmlformats.org/officeDocument/2006/relationships/oleObject" Target="../embeddings/oleObject128.bin"/><Relationship Id="rId4" Type="http://schemas.openxmlformats.org/officeDocument/2006/relationships/audio" Target="../media/audio1.wav"/><Relationship Id="rId9" Type="http://schemas.openxmlformats.org/officeDocument/2006/relationships/image" Target="../media/image102.wmf"/><Relationship Id="rId14" Type="http://schemas.openxmlformats.org/officeDocument/2006/relationships/oleObject" Target="../embeddings/oleObject130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3.bin"/><Relationship Id="rId13" Type="http://schemas.openxmlformats.org/officeDocument/2006/relationships/image" Target="../media/image110.wmf"/><Relationship Id="rId18" Type="http://schemas.openxmlformats.org/officeDocument/2006/relationships/oleObject" Target="../embeddings/oleObject138.bin"/><Relationship Id="rId26" Type="http://schemas.openxmlformats.org/officeDocument/2006/relationships/oleObject" Target="../embeddings/oleObject142.bin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114.wmf"/><Relationship Id="rId7" Type="http://schemas.openxmlformats.org/officeDocument/2006/relationships/image" Target="../media/image107.wmf"/><Relationship Id="rId12" Type="http://schemas.openxmlformats.org/officeDocument/2006/relationships/oleObject" Target="../embeddings/oleObject135.bin"/><Relationship Id="rId17" Type="http://schemas.openxmlformats.org/officeDocument/2006/relationships/image" Target="../media/image112.wmf"/><Relationship Id="rId25" Type="http://schemas.openxmlformats.org/officeDocument/2006/relationships/image" Target="../media/image11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37.bin"/><Relationship Id="rId20" Type="http://schemas.openxmlformats.org/officeDocument/2006/relationships/oleObject" Target="../embeddings/oleObject139.bin"/><Relationship Id="rId29" Type="http://schemas.openxmlformats.org/officeDocument/2006/relationships/image" Target="../media/image118.wm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2.bin"/><Relationship Id="rId11" Type="http://schemas.openxmlformats.org/officeDocument/2006/relationships/image" Target="../media/image109.wmf"/><Relationship Id="rId24" Type="http://schemas.openxmlformats.org/officeDocument/2006/relationships/oleObject" Target="../embeddings/oleObject141.bin"/><Relationship Id="rId32" Type="http://schemas.openxmlformats.org/officeDocument/2006/relationships/hyperlink" Target="http://www.bcmath.ca/" TargetMode="External"/><Relationship Id="rId5" Type="http://schemas.openxmlformats.org/officeDocument/2006/relationships/image" Target="../media/image106.wmf"/><Relationship Id="rId15" Type="http://schemas.openxmlformats.org/officeDocument/2006/relationships/image" Target="../media/image111.wmf"/><Relationship Id="rId23" Type="http://schemas.openxmlformats.org/officeDocument/2006/relationships/image" Target="../media/image115.wmf"/><Relationship Id="rId28" Type="http://schemas.openxmlformats.org/officeDocument/2006/relationships/oleObject" Target="../embeddings/oleObject143.bin"/><Relationship Id="rId10" Type="http://schemas.openxmlformats.org/officeDocument/2006/relationships/oleObject" Target="../embeddings/oleObject134.bin"/><Relationship Id="rId19" Type="http://schemas.openxmlformats.org/officeDocument/2006/relationships/image" Target="../media/image113.wmf"/><Relationship Id="rId31" Type="http://schemas.openxmlformats.org/officeDocument/2006/relationships/image" Target="../media/image119.wmf"/><Relationship Id="rId4" Type="http://schemas.openxmlformats.org/officeDocument/2006/relationships/oleObject" Target="../embeddings/oleObject131.bin"/><Relationship Id="rId9" Type="http://schemas.openxmlformats.org/officeDocument/2006/relationships/image" Target="../media/image108.wmf"/><Relationship Id="rId14" Type="http://schemas.openxmlformats.org/officeDocument/2006/relationships/oleObject" Target="../embeddings/oleObject136.bin"/><Relationship Id="rId22" Type="http://schemas.openxmlformats.org/officeDocument/2006/relationships/oleObject" Target="../embeddings/oleObject140.bin"/><Relationship Id="rId27" Type="http://schemas.openxmlformats.org/officeDocument/2006/relationships/image" Target="../media/image117.wmf"/><Relationship Id="rId30" Type="http://schemas.openxmlformats.org/officeDocument/2006/relationships/oleObject" Target="../embeddings/oleObject14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cmath.ca/" TargetMode="External"/><Relationship Id="rId4" Type="http://schemas.openxmlformats.org/officeDocument/2006/relationships/image" Target="../media/image1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7.bin"/><Relationship Id="rId13" Type="http://schemas.openxmlformats.org/officeDocument/2006/relationships/image" Target="../media/image126.wmf"/><Relationship Id="rId18" Type="http://schemas.openxmlformats.org/officeDocument/2006/relationships/oleObject" Target="../embeddings/oleObject152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23.wmf"/><Relationship Id="rId12" Type="http://schemas.openxmlformats.org/officeDocument/2006/relationships/oleObject" Target="../embeddings/oleObject149.bin"/><Relationship Id="rId17" Type="http://schemas.openxmlformats.org/officeDocument/2006/relationships/image" Target="../media/image12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51.bin"/><Relationship Id="rId20" Type="http://schemas.openxmlformats.org/officeDocument/2006/relationships/hyperlink" Target="http://www.bcmath.ca/" TargetMode="Externa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6.bin"/><Relationship Id="rId11" Type="http://schemas.openxmlformats.org/officeDocument/2006/relationships/image" Target="../media/image125.wmf"/><Relationship Id="rId5" Type="http://schemas.openxmlformats.org/officeDocument/2006/relationships/image" Target="../media/image122.wmf"/><Relationship Id="rId15" Type="http://schemas.openxmlformats.org/officeDocument/2006/relationships/image" Target="../media/image127.wmf"/><Relationship Id="rId10" Type="http://schemas.openxmlformats.org/officeDocument/2006/relationships/oleObject" Target="../embeddings/oleObject148.bin"/><Relationship Id="rId19" Type="http://schemas.openxmlformats.org/officeDocument/2006/relationships/image" Target="../media/image129.wmf"/><Relationship Id="rId4" Type="http://schemas.openxmlformats.org/officeDocument/2006/relationships/oleObject" Target="../embeddings/oleObject145.bin"/><Relationship Id="rId9" Type="http://schemas.openxmlformats.org/officeDocument/2006/relationships/image" Target="../media/image124.wmf"/><Relationship Id="rId14" Type="http://schemas.openxmlformats.org/officeDocument/2006/relationships/oleObject" Target="../embeddings/oleObject15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5640" y="2491928"/>
            <a:ext cx="7632848" cy="1009079"/>
          </a:xfrm>
        </p:spPr>
        <p:txBody>
          <a:bodyPr>
            <a:normAutofit/>
          </a:bodyPr>
          <a:lstStyle/>
          <a:p>
            <a:r>
              <a:rPr lang="en-CA" dirty="0"/>
              <a:t>Section 2.2 Geometric Sequences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i) Terms, common ratio, number of terms in a geometric sequence</a:t>
            </a:r>
          </a:p>
          <a:p>
            <a:r>
              <a:rPr lang="en-CA" dirty="0"/>
              <a:t>ii) Geometric means </a:t>
            </a:r>
          </a:p>
          <a:p>
            <a:r>
              <a:rPr lang="en-CA" dirty="0"/>
              <a:t>iii) Solving Algebraic sequences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08764" y="6613526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/>
              <a:t>© Copyright all rights reserved to Homework depot: </a:t>
            </a:r>
            <a:r>
              <a:rPr lang="en-US" sz="1000">
                <a:hlinkClick r:id="rId3"/>
              </a:rPr>
              <a:t>www.BCMath.ca</a:t>
            </a:r>
            <a:r>
              <a:rPr lang="en-US" sz="1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4816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CA"/>
          </a:p>
        </p:txBody>
      </p:sp>
      <p:pic>
        <p:nvPicPr>
          <p:cNvPr id="21507" name="Content Placeholder 3" descr="cocks on wall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0" t="14108" r="2715" b="899"/>
          <a:stretch>
            <a:fillRect/>
          </a:stretch>
        </p:blipFill>
        <p:spPr>
          <a:xfrm>
            <a:off x="1744664" y="425451"/>
            <a:ext cx="4872037" cy="3846513"/>
          </a:xfrm>
        </p:spPr>
      </p:pic>
      <p:pic>
        <p:nvPicPr>
          <p:cNvPr id="5" name="Picture 4" descr="cock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338" y="236538"/>
            <a:ext cx="4589462" cy="611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524000" y="6613526"/>
            <a:ext cx="40592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 Copyright all rights reserved to Homework depot: </a:t>
            </a:r>
            <a:r>
              <a:rPr lang="en-US" altLang="en-US" sz="1000">
                <a:latin typeface="Arial" panose="020B0604020202020204" pitchFamily="34" charset="0"/>
                <a:hlinkClick r:id="rId5"/>
              </a:rPr>
              <a:t>www.BCMath.ca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590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1951038" y="412751"/>
          <a:ext cx="3325812" cy="131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4" imgW="901309" imgH="355446" progId="Equation.DSMT4">
                  <p:embed/>
                </p:oleObj>
              </mc:Choice>
              <mc:Fallback>
                <p:oleObj name="Equation" r:id="rId4" imgW="901309" imgH="355446" progId="Equation.DSMT4">
                  <p:embed/>
                  <p:pic>
                    <p:nvPicPr>
                      <p:cNvPr id="2355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1038" y="412751"/>
                        <a:ext cx="3325812" cy="13112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1946276" y="2124076"/>
          <a:ext cx="27781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6" imgW="1345616" imgH="253890" progId="Equation.DSMT4">
                  <p:embed/>
                </p:oleObj>
              </mc:Choice>
              <mc:Fallback>
                <p:oleObj name="Equation" r:id="rId6" imgW="1345616" imgH="253890" progId="Equation.DSMT4">
                  <p:embed/>
                  <p:pic>
                    <p:nvPicPr>
                      <p:cNvPr id="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6276" y="2124076"/>
                        <a:ext cx="277812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4818063" y="2182813"/>
          <a:ext cx="207010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Equation" r:id="rId8" imgW="1002865" imgH="190417" progId="Equation.DSMT4">
                  <p:embed/>
                </p:oleObj>
              </mc:Choice>
              <mc:Fallback>
                <p:oleObj name="Equation" r:id="rId8" imgW="1002865" imgH="190417" progId="Equation.DSMT4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8063" y="2182813"/>
                        <a:ext cx="2070100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1874839" y="2797176"/>
          <a:ext cx="27527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Equation" r:id="rId10" imgW="1333500" imgH="254000" progId="Equation.DSMT4">
                  <p:embed/>
                </p:oleObj>
              </mc:Choice>
              <mc:Fallback>
                <p:oleObj name="Equation" r:id="rId10" imgW="1333500" imgH="254000" progId="Equation.DSMT4">
                  <p:embed/>
                  <p:pic>
                    <p:nvPicPr>
                      <p:cNvPr id="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4839" y="2797176"/>
                        <a:ext cx="275272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4806950" y="2886076"/>
          <a:ext cx="1100138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Equation" r:id="rId12" imgW="533169" imgH="190417" progId="Equation.DSMT4">
                  <p:embed/>
                </p:oleObj>
              </mc:Choice>
              <mc:Fallback>
                <p:oleObj name="Equation" r:id="rId12" imgW="533169" imgH="190417" progId="Equation.DSMT4">
                  <p:embed/>
                  <p:pic>
                    <p:nvPicPr>
                      <p:cNvPr id="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6950" y="2886076"/>
                        <a:ext cx="1100138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1927226" y="3468689"/>
          <a:ext cx="37750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Equation" r:id="rId14" imgW="1828800" imgH="254000" progId="Equation.DSMT4">
                  <p:embed/>
                </p:oleObj>
              </mc:Choice>
              <mc:Fallback>
                <p:oleObj name="Equation" r:id="rId14" imgW="1828800" imgH="254000" progId="Equation.DSMT4">
                  <p:embed/>
                  <p:pic>
                    <p:nvPicPr>
                      <p:cNvPr id="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7226" y="3468689"/>
                        <a:ext cx="377507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5726113" y="3513138"/>
          <a:ext cx="104775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Equation" r:id="rId16" imgW="508000" imgH="190500" progId="Equation.DSMT4">
                  <p:embed/>
                </p:oleObj>
              </mc:Choice>
              <mc:Fallback>
                <p:oleObj name="Equation" r:id="rId16" imgW="508000" imgH="190500" progId="Equation.DSMT4">
                  <p:embed/>
                  <p:pic>
                    <p:nvPicPr>
                      <p:cNvPr id="1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6113" y="3513138"/>
                        <a:ext cx="1047750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9"/>
          <p:cNvGraphicFramePr>
            <a:graphicFrameLocks noChangeAspect="1"/>
          </p:cNvGraphicFramePr>
          <p:nvPr/>
        </p:nvGraphicFramePr>
        <p:xfrm>
          <a:off x="1949450" y="4110039"/>
          <a:ext cx="4351338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Equation" r:id="rId18" imgW="2108200" imgH="254000" progId="Equation.DSMT4">
                  <p:embed/>
                </p:oleObj>
              </mc:Choice>
              <mc:Fallback>
                <p:oleObj name="Equation" r:id="rId18" imgW="2108200" imgH="254000" progId="Equation.DSMT4">
                  <p:embed/>
                  <p:pic>
                    <p:nvPicPr>
                      <p:cNvPr id="1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9450" y="4110039"/>
                        <a:ext cx="4351338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0"/>
          <p:cNvGraphicFramePr>
            <a:graphicFrameLocks noChangeAspect="1"/>
          </p:cNvGraphicFramePr>
          <p:nvPr/>
        </p:nvGraphicFramePr>
        <p:xfrm>
          <a:off x="6492875" y="4189413"/>
          <a:ext cx="89058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Equation" r:id="rId20" imgW="431613" imgH="203112" progId="Equation.DSMT4">
                  <p:embed/>
                </p:oleObj>
              </mc:Choice>
              <mc:Fallback>
                <p:oleObj name="Equation" r:id="rId20" imgW="431613" imgH="203112" progId="Equation.DSMT4">
                  <p:embed/>
                  <p:pic>
                    <p:nvPicPr>
                      <p:cNvPr id="1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2875" y="4189413"/>
                        <a:ext cx="890588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1"/>
          <p:cNvGraphicFramePr>
            <a:graphicFrameLocks noChangeAspect="1"/>
          </p:cNvGraphicFramePr>
          <p:nvPr/>
        </p:nvGraphicFramePr>
        <p:xfrm>
          <a:off x="7848601" y="2219326"/>
          <a:ext cx="785813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Equation" r:id="rId22" imgW="380835" imgH="165028" progId="Equation.DSMT4">
                  <p:embed/>
                </p:oleObj>
              </mc:Choice>
              <mc:Fallback>
                <p:oleObj name="Equation" r:id="rId22" imgW="380835" imgH="165028" progId="Equation.DSMT4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1" y="2219326"/>
                        <a:ext cx="785813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2"/>
          <p:cNvGraphicFramePr>
            <a:graphicFrameLocks noChangeAspect="1"/>
          </p:cNvGraphicFramePr>
          <p:nvPr/>
        </p:nvGraphicFramePr>
        <p:xfrm>
          <a:off x="7764464" y="2979738"/>
          <a:ext cx="890587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Equation" r:id="rId24" imgW="431425" imgH="177646" progId="Equation.DSMT4">
                  <p:embed/>
                </p:oleObj>
              </mc:Choice>
              <mc:Fallback>
                <p:oleObj name="Equation" r:id="rId24" imgW="431425" imgH="177646" progId="Equation.DSMT4">
                  <p:embed/>
                  <p:pic>
                    <p:nvPicPr>
                      <p:cNvPr id="1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4464" y="2979738"/>
                        <a:ext cx="890587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3"/>
          <p:cNvGraphicFramePr>
            <a:graphicFrameLocks noChangeAspect="1"/>
          </p:cNvGraphicFramePr>
          <p:nvPr/>
        </p:nvGraphicFramePr>
        <p:xfrm>
          <a:off x="7847013" y="3535363"/>
          <a:ext cx="838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Equation" r:id="rId26" imgW="405872" imgH="177569" progId="Equation.DSMT4">
                  <p:embed/>
                </p:oleObj>
              </mc:Choice>
              <mc:Fallback>
                <p:oleObj name="Equation" r:id="rId26" imgW="405872" imgH="177569" progId="Equation.DSMT4">
                  <p:embed/>
                  <p:pic>
                    <p:nvPicPr>
                      <p:cNvPr id="1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7013" y="3535363"/>
                        <a:ext cx="838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4"/>
          <p:cNvGraphicFramePr>
            <a:graphicFrameLocks noChangeAspect="1"/>
          </p:cNvGraphicFramePr>
          <p:nvPr/>
        </p:nvGraphicFramePr>
        <p:xfrm>
          <a:off x="7874001" y="4198938"/>
          <a:ext cx="760413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Equation" r:id="rId28" imgW="368140" imgH="165028" progId="Equation.DSMT4">
                  <p:embed/>
                </p:oleObj>
              </mc:Choice>
              <mc:Fallback>
                <p:oleObj name="Equation" r:id="rId28" imgW="368140" imgH="165028" progId="Equation.DSMT4">
                  <p:embed/>
                  <p:pic>
                    <p:nvPicPr>
                      <p:cNvPr id="1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1" y="4198938"/>
                        <a:ext cx="760413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5"/>
          <p:cNvGraphicFramePr>
            <a:graphicFrameLocks noChangeAspect="1"/>
          </p:cNvGraphicFramePr>
          <p:nvPr/>
        </p:nvGraphicFramePr>
        <p:xfrm>
          <a:off x="1922464" y="4783139"/>
          <a:ext cx="27527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Equation" r:id="rId30" imgW="1333500" imgH="254000" progId="Equation.DSMT4">
                  <p:embed/>
                </p:oleObj>
              </mc:Choice>
              <mc:Fallback>
                <p:oleObj name="Equation" r:id="rId30" imgW="1333500" imgH="254000" progId="Equation.DSMT4">
                  <p:embed/>
                  <p:pic>
                    <p:nvPicPr>
                      <p:cNvPr id="1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2464" y="4783139"/>
                        <a:ext cx="275272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6"/>
          <p:cNvGraphicFramePr>
            <a:graphicFrameLocks noChangeAspect="1"/>
          </p:cNvGraphicFramePr>
          <p:nvPr/>
        </p:nvGraphicFramePr>
        <p:xfrm>
          <a:off x="5335589" y="4625976"/>
          <a:ext cx="1703387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Equation" r:id="rId32" imgW="825142" imgH="355446" progId="Equation.DSMT4">
                  <p:embed/>
                </p:oleObj>
              </mc:Choice>
              <mc:Fallback>
                <p:oleObj name="Equation" r:id="rId32" imgW="825142" imgH="355446" progId="Equation.DSMT4">
                  <p:embed/>
                  <p:pic>
                    <p:nvPicPr>
                      <p:cNvPr id="1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5589" y="4625976"/>
                        <a:ext cx="1703387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7"/>
          <p:cNvGraphicFramePr>
            <a:graphicFrameLocks noChangeAspect="1"/>
          </p:cNvGraphicFramePr>
          <p:nvPr/>
        </p:nvGraphicFramePr>
        <p:xfrm>
          <a:off x="5675313" y="5164139"/>
          <a:ext cx="1389062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Equation" r:id="rId34" imgW="672808" imgH="355446" progId="Equation.DSMT4">
                  <p:embed/>
                </p:oleObj>
              </mc:Choice>
              <mc:Fallback>
                <p:oleObj name="Equation" r:id="rId34" imgW="672808" imgH="355446" progId="Equation.DSMT4">
                  <p:embed/>
                  <p:pic>
                    <p:nvPicPr>
                      <p:cNvPr id="1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5313" y="5164139"/>
                        <a:ext cx="1389062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8"/>
          <p:cNvGraphicFramePr>
            <a:graphicFrameLocks noChangeAspect="1"/>
          </p:cNvGraphicFramePr>
          <p:nvPr/>
        </p:nvGraphicFramePr>
        <p:xfrm>
          <a:off x="5684839" y="5924551"/>
          <a:ext cx="15462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Equation" r:id="rId36" imgW="748975" imgH="253890" progId="Equation.DSMT4">
                  <p:embed/>
                </p:oleObj>
              </mc:Choice>
              <mc:Fallback>
                <p:oleObj name="Equation" r:id="rId36" imgW="748975" imgH="253890" progId="Equation.DSMT4">
                  <p:embed/>
                  <p:pic>
                    <p:nvPicPr>
                      <p:cNvPr id="2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4839" y="5924551"/>
                        <a:ext cx="154622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9"/>
          <p:cNvGraphicFramePr>
            <a:graphicFrameLocks noChangeAspect="1"/>
          </p:cNvGraphicFramePr>
          <p:nvPr/>
        </p:nvGraphicFramePr>
        <p:xfrm>
          <a:off x="7218363" y="5832475"/>
          <a:ext cx="14351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Equation" r:id="rId38" imgW="418918" imgH="177723" progId="Equation.DSMT4">
                  <p:embed/>
                </p:oleObj>
              </mc:Choice>
              <mc:Fallback>
                <p:oleObj name="Equation" r:id="rId38" imgW="418918" imgH="177723" progId="Equation.DSMT4">
                  <p:embed/>
                  <p:pic>
                    <p:nvPicPr>
                      <p:cNvPr id="2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8363" y="5832475"/>
                        <a:ext cx="14351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2" name="Text Box 5"/>
          <p:cNvSpPr txBox="1">
            <a:spLocks noChangeArrowheads="1"/>
          </p:cNvSpPr>
          <p:nvPr/>
        </p:nvSpPr>
        <p:spPr bwMode="auto">
          <a:xfrm>
            <a:off x="1524000" y="6613526"/>
            <a:ext cx="40592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 Copyright all rights reserved to Homework depot: </a:t>
            </a:r>
            <a:r>
              <a:rPr lang="en-US" altLang="en-US" sz="1000">
                <a:latin typeface="Arial" panose="020B0604020202020204" pitchFamily="34" charset="0"/>
                <a:hlinkClick r:id="rId40"/>
              </a:rPr>
              <a:t>www.BCMath.ca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562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07368" y="357188"/>
            <a:ext cx="11089231" cy="1357312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CA" altLang="en-US" sz="2700" dirty="0">
                <a:latin typeface="Century" panose="02040604050505020304" pitchFamily="18" charset="0"/>
              </a:rPr>
              <a:t>Ex: If a colony of 12 cockroaches doubles every 3 days, after how many days will the population be over 10,000?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725613" y="1981200"/>
          <a:ext cx="22225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4" imgW="1345616" imgH="253890" progId="Equation.DSMT4">
                  <p:embed/>
                </p:oleObj>
              </mc:Choice>
              <mc:Fallback>
                <p:oleObj name="Equation" r:id="rId4" imgW="1345616" imgH="253890" progId="Equation.DSMT4">
                  <p:embed/>
                  <p:pic>
                    <p:nvPicPr>
                      <p:cNvPr id="30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5613" y="1981200"/>
                        <a:ext cx="22225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3930650" y="2025650"/>
          <a:ext cx="1760538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Equation" r:id="rId6" imgW="1066800" imgH="190500" progId="Equation.DSMT4">
                  <p:embed/>
                </p:oleObj>
              </mc:Choice>
              <mc:Fallback>
                <p:oleObj name="Equation" r:id="rId6" imgW="1066800" imgH="190500" progId="Equation.DSMT4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0650" y="2025650"/>
                        <a:ext cx="1760538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1670051" y="2497138"/>
          <a:ext cx="220186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Equation" r:id="rId8" imgW="1333500" imgH="254000" progId="Equation.DSMT4">
                  <p:embed/>
                </p:oleObj>
              </mc:Choice>
              <mc:Fallback>
                <p:oleObj name="Equation" r:id="rId8" imgW="1333500" imgH="254000" progId="Equation.DSMT4">
                  <p:embed/>
                  <p:pic>
                    <p:nvPicPr>
                      <p:cNvPr id="30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0051" y="2497138"/>
                        <a:ext cx="2201863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3971926" y="2492375"/>
          <a:ext cx="879475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Equation" r:id="rId10" imgW="533169" imgH="190417" progId="Equation.DSMT4">
                  <p:embed/>
                </p:oleObj>
              </mc:Choice>
              <mc:Fallback>
                <p:oleObj name="Equation" r:id="rId10" imgW="533169" imgH="190417" progId="Equation.DSMT4">
                  <p:embed/>
                  <p:pic>
                    <p:nvPicPr>
                      <p:cNvPr id="30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1926" y="2492375"/>
                        <a:ext cx="879475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1706564" y="4098925"/>
          <a:ext cx="30194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quation" r:id="rId12" imgW="1828800" imgH="254000" progId="Equation.DSMT4">
                  <p:embed/>
                </p:oleObj>
              </mc:Choice>
              <mc:Fallback>
                <p:oleObj name="Equation" r:id="rId12" imgW="1828800" imgH="254000" progId="Equation.DSMT4">
                  <p:embed/>
                  <p:pic>
                    <p:nvPicPr>
                      <p:cNvPr id="307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6564" y="4098925"/>
                        <a:ext cx="301942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4079876" y="3581401"/>
          <a:ext cx="817563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Equation" r:id="rId14" imgW="494870" imgH="203024" progId="Equation.DSMT4">
                  <p:embed/>
                </p:oleObj>
              </mc:Choice>
              <mc:Fallback>
                <p:oleObj name="Equation" r:id="rId14" imgW="494870" imgH="203024" progId="Equation.DSMT4">
                  <p:embed/>
                  <p:pic>
                    <p:nvPicPr>
                      <p:cNvPr id="307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876" y="3581401"/>
                        <a:ext cx="817563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1697039" y="3022601"/>
          <a:ext cx="3481387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Equation" r:id="rId16" imgW="2108200" imgH="254000" progId="Equation.DSMT4">
                  <p:embed/>
                </p:oleObj>
              </mc:Choice>
              <mc:Fallback>
                <p:oleObj name="Equation" r:id="rId16" imgW="2108200" imgH="254000" progId="Equation.DSMT4">
                  <p:embed/>
                  <p:pic>
                    <p:nvPicPr>
                      <p:cNvPr id="308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7039" y="3022601"/>
                        <a:ext cx="3481387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5387975" y="3070226"/>
          <a:ext cx="839788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Equation" r:id="rId18" imgW="507780" imgH="203112" progId="Equation.DSMT4">
                  <p:embed/>
                </p:oleObj>
              </mc:Choice>
              <mc:Fallback>
                <p:oleObj name="Equation" r:id="rId18" imgW="507780" imgH="203112" progId="Equation.DSMT4">
                  <p:embed/>
                  <p:pic>
                    <p:nvPicPr>
                      <p:cNvPr id="308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7975" y="3070226"/>
                        <a:ext cx="839788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" name="Object 10"/>
          <p:cNvGraphicFramePr>
            <a:graphicFrameLocks noChangeAspect="1"/>
          </p:cNvGraphicFramePr>
          <p:nvPr/>
        </p:nvGraphicFramePr>
        <p:xfrm>
          <a:off x="5810251" y="2060575"/>
          <a:ext cx="733425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Equation" r:id="rId20" imgW="444114" imgH="164957" progId="Equation.DSMT4">
                  <p:embed/>
                </p:oleObj>
              </mc:Choice>
              <mc:Fallback>
                <p:oleObj name="Equation" r:id="rId20" imgW="444114" imgH="164957" progId="Equation.DSMT4">
                  <p:embed/>
                  <p:pic>
                    <p:nvPicPr>
                      <p:cNvPr id="308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1" y="2060575"/>
                        <a:ext cx="733425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3" name="Object 11"/>
          <p:cNvGraphicFramePr>
            <a:graphicFrameLocks noChangeAspect="1"/>
          </p:cNvGraphicFramePr>
          <p:nvPr/>
        </p:nvGraphicFramePr>
        <p:xfrm>
          <a:off x="5037139" y="2506664"/>
          <a:ext cx="712787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Equation" r:id="rId22" imgW="431425" imgH="177646" progId="Equation.DSMT4">
                  <p:embed/>
                </p:oleObj>
              </mc:Choice>
              <mc:Fallback>
                <p:oleObj name="Equation" r:id="rId22" imgW="431425" imgH="177646" progId="Equation.DSMT4">
                  <p:embed/>
                  <p:pic>
                    <p:nvPicPr>
                      <p:cNvPr id="308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7139" y="2506664"/>
                        <a:ext cx="712787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4" name="Object 12"/>
          <p:cNvGraphicFramePr>
            <a:graphicFrameLocks noChangeAspect="1"/>
          </p:cNvGraphicFramePr>
          <p:nvPr/>
        </p:nvGraphicFramePr>
        <p:xfrm>
          <a:off x="5246689" y="3562350"/>
          <a:ext cx="129857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Equation" r:id="rId24" imgW="787058" imgH="203112" progId="Equation.DSMT4">
                  <p:embed/>
                </p:oleObj>
              </mc:Choice>
              <mc:Fallback>
                <p:oleObj name="Equation" r:id="rId24" imgW="787058" imgH="203112" progId="Equation.DSMT4">
                  <p:embed/>
                  <p:pic>
                    <p:nvPicPr>
                      <p:cNvPr id="308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6689" y="3562350"/>
                        <a:ext cx="129857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5" name="Object 13"/>
          <p:cNvGraphicFramePr>
            <a:graphicFrameLocks noChangeAspect="1"/>
          </p:cNvGraphicFramePr>
          <p:nvPr/>
        </p:nvGraphicFramePr>
        <p:xfrm>
          <a:off x="6459539" y="3086100"/>
          <a:ext cx="630237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Equation" r:id="rId26" imgW="380670" imgH="177646" progId="Equation.DSMT4">
                  <p:embed/>
                </p:oleObj>
              </mc:Choice>
              <mc:Fallback>
                <p:oleObj name="Equation" r:id="rId26" imgW="380670" imgH="177646" progId="Equation.DSMT4">
                  <p:embed/>
                  <p:pic>
                    <p:nvPicPr>
                      <p:cNvPr id="308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9539" y="3086100"/>
                        <a:ext cx="630237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6" name="Object 14"/>
          <p:cNvGraphicFramePr>
            <a:graphicFrameLocks noChangeAspect="1"/>
          </p:cNvGraphicFramePr>
          <p:nvPr/>
        </p:nvGraphicFramePr>
        <p:xfrm>
          <a:off x="1670051" y="3552825"/>
          <a:ext cx="220186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Equation" r:id="rId28" imgW="1333500" imgH="254000" progId="Equation.DSMT4">
                  <p:embed/>
                </p:oleObj>
              </mc:Choice>
              <mc:Fallback>
                <p:oleObj name="Equation" r:id="rId28" imgW="1333500" imgH="254000" progId="Equation.DSMT4">
                  <p:embed/>
                  <p:pic>
                    <p:nvPicPr>
                      <p:cNvPr id="308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0051" y="3552825"/>
                        <a:ext cx="2201863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7" name="Object 15"/>
          <p:cNvGraphicFramePr>
            <a:graphicFrameLocks noChangeAspect="1"/>
          </p:cNvGraphicFramePr>
          <p:nvPr/>
        </p:nvGraphicFramePr>
        <p:xfrm>
          <a:off x="4692650" y="4067175"/>
          <a:ext cx="1087438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Equation" r:id="rId30" imgW="457002" imgH="177723" progId="Equation.DSMT4">
                  <p:embed/>
                </p:oleObj>
              </mc:Choice>
              <mc:Fallback>
                <p:oleObj name="Equation" r:id="rId30" imgW="457002" imgH="177723" progId="Equation.DSMT4">
                  <p:embed/>
                  <p:pic>
                    <p:nvPicPr>
                      <p:cNvPr id="308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2650" y="4067175"/>
                        <a:ext cx="1087438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8" name="Object 16"/>
          <p:cNvGraphicFramePr>
            <a:graphicFrameLocks noChangeAspect="1"/>
          </p:cNvGraphicFramePr>
          <p:nvPr/>
        </p:nvGraphicFramePr>
        <p:xfrm>
          <a:off x="7091364" y="3651251"/>
          <a:ext cx="250507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Equation" r:id="rId32" imgW="1231366" imgH="355446" progId="Equation.DSMT4">
                  <p:embed/>
                </p:oleObj>
              </mc:Choice>
              <mc:Fallback>
                <p:oleObj name="Equation" r:id="rId32" imgW="1231366" imgH="355446" progId="Equation.DSMT4">
                  <p:embed/>
                  <p:pic>
                    <p:nvPicPr>
                      <p:cNvPr id="308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1364" y="3651251"/>
                        <a:ext cx="250507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9" name="Object 17"/>
          <p:cNvGraphicFramePr>
            <a:graphicFrameLocks noChangeAspect="1"/>
          </p:cNvGraphicFramePr>
          <p:nvPr/>
        </p:nvGraphicFramePr>
        <p:xfrm>
          <a:off x="7151689" y="4437064"/>
          <a:ext cx="1214437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Equation" r:id="rId34" imgW="647700" imgH="431800" progId="Equation.DSMT4">
                  <p:embed/>
                </p:oleObj>
              </mc:Choice>
              <mc:Fallback>
                <p:oleObj name="Equation" r:id="rId34" imgW="647700" imgH="431800" progId="Equation.DSMT4">
                  <p:embed/>
                  <p:pic>
                    <p:nvPicPr>
                      <p:cNvPr id="308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1689" y="4437064"/>
                        <a:ext cx="1214437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0" name="Object 18"/>
          <p:cNvGraphicFramePr>
            <a:graphicFrameLocks noChangeAspect="1"/>
          </p:cNvGraphicFramePr>
          <p:nvPr/>
        </p:nvGraphicFramePr>
        <p:xfrm>
          <a:off x="8393114" y="4398964"/>
          <a:ext cx="871537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Equation" r:id="rId36" imgW="342603" imgH="355292" progId="Equation.DSMT4">
                  <p:embed/>
                </p:oleObj>
              </mc:Choice>
              <mc:Fallback>
                <p:oleObj name="Equation" r:id="rId36" imgW="342603" imgH="355292" progId="Equation.DSMT4">
                  <p:embed/>
                  <p:pic>
                    <p:nvPicPr>
                      <p:cNvPr id="309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3114" y="4398964"/>
                        <a:ext cx="871537" cy="903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9"/>
          <p:cNvGraphicFramePr>
            <a:graphicFrameLocks noChangeAspect="1"/>
          </p:cNvGraphicFramePr>
          <p:nvPr/>
        </p:nvGraphicFramePr>
        <p:xfrm>
          <a:off x="7224714" y="4492625"/>
          <a:ext cx="1169987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Equation" r:id="rId38" imgW="520700" imgH="228600" progId="Equation.DSMT4">
                  <p:embed/>
                </p:oleObj>
              </mc:Choice>
              <mc:Fallback>
                <p:oleObj name="Equation" r:id="rId38" imgW="520700" imgH="228600" progId="Equation.DSMT4">
                  <p:embed/>
                  <p:pic>
                    <p:nvPicPr>
                      <p:cNvPr id="2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4714" y="4492625"/>
                        <a:ext cx="1169987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0"/>
          <p:cNvGraphicFramePr>
            <a:graphicFrameLocks noChangeAspect="1"/>
          </p:cNvGraphicFramePr>
          <p:nvPr/>
        </p:nvGraphicFramePr>
        <p:xfrm>
          <a:off x="6418263" y="5249863"/>
          <a:ext cx="1954212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Equation" r:id="rId40" imgW="952087" imgH="317362" progId="Equation.DSMT4">
                  <p:embed/>
                </p:oleObj>
              </mc:Choice>
              <mc:Fallback>
                <p:oleObj name="Equation" r:id="rId40" imgW="952087" imgH="317362" progId="Equation.DSMT4">
                  <p:embed/>
                  <p:pic>
                    <p:nvPicPr>
                      <p:cNvPr id="2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8263" y="5249863"/>
                        <a:ext cx="1954212" cy="65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1"/>
          <p:cNvGraphicFramePr>
            <a:graphicFrameLocks noChangeAspect="1"/>
          </p:cNvGraphicFramePr>
          <p:nvPr/>
        </p:nvGraphicFramePr>
        <p:xfrm>
          <a:off x="8469314" y="5157789"/>
          <a:ext cx="36512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Equation" r:id="rId42" imgW="177646" imgH="431425" progId="Equation.DSMT4">
                  <p:embed/>
                </p:oleObj>
              </mc:Choice>
              <mc:Fallback>
                <p:oleObj name="Equation" r:id="rId42" imgW="177646" imgH="431425" progId="Equation.DSMT4">
                  <p:embed/>
                  <p:pic>
                    <p:nvPicPr>
                      <p:cNvPr id="23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9314" y="5157789"/>
                        <a:ext cx="365125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2"/>
          <p:cNvGraphicFramePr>
            <a:graphicFrameLocks noChangeAspect="1"/>
          </p:cNvGraphicFramePr>
          <p:nvPr/>
        </p:nvGraphicFramePr>
        <p:xfrm>
          <a:off x="6243639" y="5370514"/>
          <a:ext cx="213677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Equation" r:id="rId44" imgW="1040948" imgH="177723" progId="Equation.DSMT4">
                  <p:embed/>
                </p:oleObj>
              </mc:Choice>
              <mc:Fallback>
                <p:oleObj name="Equation" r:id="rId44" imgW="1040948" imgH="177723" progId="Equation.DSMT4">
                  <p:embed/>
                  <p:pic>
                    <p:nvPicPr>
                      <p:cNvPr id="24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3639" y="5370514"/>
                        <a:ext cx="2136775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3"/>
          <p:cNvGraphicFramePr>
            <a:graphicFrameLocks noChangeAspect="1"/>
          </p:cNvGraphicFramePr>
          <p:nvPr/>
        </p:nvGraphicFramePr>
        <p:xfrm>
          <a:off x="6351588" y="6019800"/>
          <a:ext cx="2006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Equation" r:id="rId46" imgW="977476" imgH="215806" progId="Equation.DSMT4">
                  <p:embed/>
                </p:oleObj>
              </mc:Choice>
              <mc:Fallback>
                <p:oleObj name="Equation" r:id="rId46" imgW="977476" imgH="215806" progId="Equation.DSMT4">
                  <p:embed/>
                  <p:pic>
                    <p:nvPicPr>
                      <p:cNvPr id="25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1588" y="6019800"/>
                        <a:ext cx="20066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4"/>
          <p:cNvGraphicFramePr>
            <a:graphicFrameLocks noChangeAspect="1"/>
          </p:cNvGraphicFramePr>
          <p:nvPr/>
        </p:nvGraphicFramePr>
        <p:xfrm>
          <a:off x="8378826" y="5975351"/>
          <a:ext cx="46037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" name="Equation" r:id="rId48" imgW="152268" imgH="164957" progId="Equation.DSMT4">
                  <p:embed/>
                </p:oleObj>
              </mc:Choice>
              <mc:Fallback>
                <p:oleObj name="Equation" r:id="rId48" imgW="152268" imgH="164957" progId="Equation.DSMT4">
                  <p:embed/>
                  <p:pic>
                    <p:nvPicPr>
                      <p:cNvPr id="26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78826" y="5975351"/>
                        <a:ext cx="460375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744663" y="4856164"/>
            <a:ext cx="3884612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100">
                <a:solidFill>
                  <a:srgbClr val="FF0000"/>
                </a:solidFill>
                <a:latin typeface="Century" panose="02040604050505020304" pitchFamily="18" charset="0"/>
              </a:rPr>
              <a:t>After 30 days, the population </a:t>
            </a:r>
            <a:br>
              <a:rPr lang="en-CA" altLang="en-US" sz="2100">
                <a:solidFill>
                  <a:srgbClr val="FF0000"/>
                </a:solidFill>
                <a:latin typeface="Century" panose="02040604050505020304" pitchFamily="18" charset="0"/>
              </a:rPr>
            </a:br>
            <a:r>
              <a:rPr lang="en-CA" altLang="en-US" sz="2100">
                <a:solidFill>
                  <a:srgbClr val="FF0000"/>
                </a:solidFill>
                <a:latin typeface="Century" panose="02040604050505020304" pitchFamily="18" charset="0"/>
              </a:rPr>
              <a:t>of  the cockroaches will be </a:t>
            </a:r>
            <a:br>
              <a:rPr lang="en-CA" altLang="en-US" sz="2100">
                <a:solidFill>
                  <a:srgbClr val="FF0000"/>
                </a:solidFill>
                <a:latin typeface="Century" panose="02040604050505020304" pitchFamily="18" charset="0"/>
              </a:rPr>
            </a:br>
            <a:r>
              <a:rPr lang="en-CA" altLang="en-US" sz="2100">
                <a:solidFill>
                  <a:srgbClr val="FF0000"/>
                </a:solidFill>
                <a:latin typeface="Century" panose="02040604050505020304" pitchFamily="18" charset="0"/>
              </a:rPr>
              <a:t>over 10,000!!</a:t>
            </a:r>
          </a:p>
        </p:txBody>
      </p:sp>
      <p:sp>
        <p:nvSpPr>
          <p:cNvPr id="25627" name="Text Box 5"/>
          <p:cNvSpPr txBox="1">
            <a:spLocks noChangeArrowheads="1"/>
          </p:cNvSpPr>
          <p:nvPr/>
        </p:nvSpPr>
        <p:spPr bwMode="auto">
          <a:xfrm>
            <a:off x="1524000" y="6613526"/>
            <a:ext cx="40592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 Copyright all rights reserved to Homework depot: </a:t>
            </a:r>
            <a:r>
              <a:rPr lang="en-US" altLang="en-US" sz="1000">
                <a:latin typeface="Arial" panose="020B0604020202020204" pitchFamily="34" charset="0"/>
                <a:hlinkClick r:id="rId50"/>
              </a:rPr>
              <a:t>www.BCMath.ca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273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407368" y="274639"/>
            <a:ext cx="11377264" cy="1286946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/>
              <a:t>Ex:</a:t>
            </a:r>
            <a:r>
              <a:rPr lang="en-US" sz="2400" dirty="0"/>
              <a:t> </a:t>
            </a:r>
            <a:r>
              <a:rPr lang="en-GB" sz="2400" dirty="0"/>
              <a:t>The first and second terms of a geometric sequence have a sum of 15, while the second and third terms have a sum of 60.  Use an algebraic method to find all three terms.</a:t>
            </a:r>
            <a:r>
              <a:rPr lang="en-US" sz="2400" dirty="0"/>
              <a:t> </a:t>
            </a:r>
          </a:p>
        </p:txBody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>
          <a:xfrm>
            <a:off x="473366" y="1827213"/>
            <a:ext cx="11095242" cy="114566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GB" dirty="0"/>
              <a:t>Let the first three terms be   </a:t>
            </a:r>
          </a:p>
          <a:p>
            <a:pPr>
              <a:buFont typeface="Arial" charset="0"/>
              <a:buNone/>
            </a:pPr>
            <a:r>
              <a:rPr lang="en-GB" dirty="0"/>
              <a:t>We will find </a:t>
            </a:r>
            <a:r>
              <a:rPr lang="en-GB" i="1" dirty="0"/>
              <a:t>r</a:t>
            </a:r>
            <a:r>
              <a:rPr lang="en-GB" dirty="0"/>
              <a:t> from the following system of two equations in two unknowns.</a:t>
            </a:r>
            <a:r>
              <a:rPr lang="en-US" dirty="0"/>
              <a:t> </a:t>
            </a:r>
          </a:p>
          <a:p>
            <a:pPr>
              <a:buFont typeface="Arial" charset="0"/>
              <a:buNone/>
            </a:pPr>
            <a:endParaRPr lang="en-US" dirty="0"/>
          </a:p>
          <a:p>
            <a:pPr>
              <a:buFont typeface="Arial" charset="0"/>
              <a:buNone/>
            </a:pPr>
            <a:endParaRPr lang="en-US" dirty="0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CA"/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4650902"/>
              </p:ext>
            </p:extLst>
          </p:nvPr>
        </p:nvGraphicFramePr>
        <p:xfrm>
          <a:off x="1847528" y="2978611"/>
          <a:ext cx="2438400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r:id="rId4" imgW="1295400" imgH="419100" progId="Equation.DSMT36">
                  <p:embed/>
                </p:oleObj>
              </mc:Choice>
              <mc:Fallback>
                <p:oleObj r:id="rId4" imgW="1295400" imgH="419100" progId="Equation.DSMT36">
                  <p:embed/>
                  <p:pic>
                    <p:nvPicPr>
                      <p:cNvPr id="215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528" y="2978611"/>
                        <a:ext cx="2438400" cy="788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466528" y="3958099"/>
            <a:ext cx="51704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 i="1">
                <a:latin typeface="Georgia" pitchFamily="18" charset="0"/>
              </a:rPr>
              <a:t>Dividing equation (2) by equation (1) </a:t>
            </a:r>
          </a:p>
          <a:p>
            <a:r>
              <a:rPr lang="en-GB" sz="2000" b="1" i="1">
                <a:latin typeface="Georgia" pitchFamily="18" charset="0"/>
              </a:rPr>
              <a:t>we can eliminate a.</a:t>
            </a:r>
            <a:r>
              <a:rPr lang="en-US" sz="2400">
                <a:latin typeface="Georgia" pitchFamily="18" charset="0"/>
              </a:rPr>
              <a:t> </a:t>
            </a: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CA"/>
          </a:p>
        </p:txBody>
      </p:sp>
      <p:graphicFrame>
        <p:nvGraphicFramePr>
          <p:cNvPr id="215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7063016"/>
              </p:ext>
            </p:extLst>
          </p:nvPr>
        </p:nvGraphicFramePr>
        <p:xfrm>
          <a:off x="1999928" y="4807411"/>
          <a:ext cx="274320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r:id="rId6" imgW="1371600" imgH="406400" progId="Equation.DSMT36">
                  <p:embed/>
                </p:oleObj>
              </mc:Choice>
              <mc:Fallback>
                <p:oleObj r:id="rId6" imgW="1371600" imgH="406400" progId="Equation.DSMT36">
                  <p:embed/>
                  <p:pic>
                    <p:nvPicPr>
                      <p:cNvPr id="2151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9928" y="4807411"/>
                        <a:ext cx="2743200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3" name="Object 9"/>
          <p:cNvGraphicFramePr>
            <a:graphicFrameLocks noChangeAspect="1"/>
          </p:cNvGraphicFramePr>
          <p:nvPr/>
        </p:nvGraphicFramePr>
        <p:xfrm>
          <a:off x="7315200" y="3124200"/>
          <a:ext cx="259080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r:id="rId8" imgW="1333500" imgH="203200" progId="Equation.DSMT36">
                  <p:embed/>
                </p:oleObj>
              </mc:Choice>
              <mc:Fallback>
                <p:oleObj r:id="rId8" imgW="1333500" imgH="203200" progId="Equation.DSMT36">
                  <p:embed/>
                  <p:pic>
                    <p:nvPicPr>
                      <p:cNvPr id="2151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3124200"/>
                        <a:ext cx="2590800" cy="38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6" name="Object 12"/>
          <p:cNvGraphicFramePr>
            <a:graphicFrameLocks noChangeAspect="1"/>
          </p:cNvGraphicFramePr>
          <p:nvPr/>
        </p:nvGraphicFramePr>
        <p:xfrm>
          <a:off x="7315200" y="3657600"/>
          <a:ext cx="2667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r:id="rId10" imgW="1358900" imgH="165100" progId="Equation.DSMT36">
                  <p:embed/>
                </p:oleObj>
              </mc:Choice>
              <mc:Fallback>
                <p:oleObj r:id="rId10" imgW="1358900" imgH="165100" progId="Equation.DSMT36">
                  <p:embed/>
                  <p:pic>
                    <p:nvPicPr>
                      <p:cNvPr id="2151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3657600"/>
                        <a:ext cx="26670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9" name="Object 15"/>
          <p:cNvGraphicFramePr>
            <a:graphicFrameLocks noChangeAspect="1"/>
          </p:cNvGraphicFramePr>
          <p:nvPr/>
        </p:nvGraphicFramePr>
        <p:xfrm>
          <a:off x="7315200" y="4191001"/>
          <a:ext cx="25146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r:id="rId12" imgW="1219200" imgH="165100" progId="Equation.DSMT36">
                  <p:embed/>
                </p:oleObj>
              </mc:Choice>
              <mc:Fallback>
                <p:oleObj r:id="rId12" imgW="1219200" imgH="165100" progId="Equation.DSMT36">
                  <p:embed/>
                  <p:pic>
                    <p:nvPicPr>
                      <p:cNvPr id="2151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4191001"/>
                        <a:ext cx="2514600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2" name="Object 18"/>
          <p:cNvGraphicFramePr>
            <a:graphicFrameLocks noChangeAspect="1"/>
          </p:cNvGraphicFramePr>
          <p:nvPr/>
        </p:nvGraphicFramePr>
        <p:xfrm>
          <a:off x="7391400" y="4724401"/>
          <a:ext cx="22098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r:id="rId14" imgW="1054100" imgH="190500" progId="Equation.DSMT36">
                  <p:embed/>
                </p:oleObj>
              </mc:Choice>
              <mc:Fallback>
                <p:oleObj r:id="rId14" imgW="1054100" imgH="190500" progId="Equation.DSMT36">
                  <p:embed/>
                  <p:pic>
                    <p:nvPicPr>
                      <p:cNvPr id="21522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4724401"/>
                        <a:ext cx="2209800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5" name="Object 21"/>
          <p:cNvGraphicFramePr>
            <a:graphicFrameLocks noChangeAspect="1"/>
          </p:cNvGraphicFramePr>
          <p:nvPr/>
        </p:nvGraphicFramePr>
        <p:xfrm>
          <a:off x="7467600" y="5257801"/>
          <a:ext cx="21336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r:id="rId16" imgW="1079500" imgH="177800" progId="Equation.DSMT36">
                  <p:embed/>
                </p:oleObj>
              </mc:Choice>
              <mc:Fallback>
                <p:oleObj r:id="rId16" imgW="1079500" imgH="177800" progId="Equation.DSMT36">
                  <p:embed/>
                  <p:pic>
                    <p:nvPicPr>
                      <p:cNvPr id="21525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5257801"/>
                        <a:ext cx="2133600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8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188818"/>
              </p:ext>
            </p:extLst>
          </p:nvPr>
        </p:nvGraphicFramePr>
        <p:xfrm>
          <a:off x="4511824" y="1831873"/>
          <a:ext cx="182880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r:id="rId18" imgW="889000" imgH="203200" progId="Equation.DSMT36">
                  <p:embed/>
                </p:oleObj>
              </mc:Choice>
              <mc:Fallback>
                <p:oleObj r:id="rId18" imgW="889000" imgH="203200" progId="Equation.DSMT36">
                  <p:embed/>
                  <p:pic>
                    <p:nvPicPr>
                      <p:cNvPr id="21528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1824" y="1831873"/>
                        <a:ext cx="1828800" cy="414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434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40" y="202631"/>
            <a:ext cx="7571184" cy="49006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dirty="0"/>
              <a:t>I) What is a Geometric Sequence?</a:t>
            </a:r>
          </a:p>
        </p:txBody>
      </p:sp>
      <p:sp>
        <p:nvSpPr>
          <p:cNvPr id="1038" name="Content Placeholder 2"/>
          <p:cNvSpPr>
            <a:spLocks noGrp="1"/>
          </p:cNvSpPr>
          <p:nvPr>
            <p:ph sz="quarter" idx="1"/>
          </p:nvPr>
        </p:nvSpPr>
        <p:spPr>
          <a:xfrm>
            <a:off x="263352" y="764704"/>
            <a:ext cx="8712968" cy="1296144"/>
          </a:xfrm>
        </p:spPr>
        <p:txBody>
          <a:bodyPr/>
          <a:lstStyle/>
          <a:p>
            <a:pPr eaLnBrk="1" hangingPunct="1"/>
            <a:r>
              <a:rPr lang="en-CA" dirty="0"/>
              <a:t>A sequence where each term after the first is </a:t>
            </a:r>
            <a:r>
              <a:rPr lang="en-CA" u="sng" dirty="0"/>
              <a:t>multiplied</a:t>
            </a:r>
            <a:r>
              <a:rPr lang="en-CA" dirty="0"/>
              <a:t> by a common ratio </a:t>
            </a:r>
            <a:r>
              <a:rPr lang="en-CA" i="1" dirty="0"/>
              <a:t>“r”</a:t>
            </a:r>
          </a:p>
          <a:p>
            <a:pPr eaLnBrk="1" hangingPunct="1"/>
            <a:r>
              <a:rPr lang="en-CA" dirty="0"/>
              <a:t>Not the same as an arithmetic sequence (Add)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365251"/>
              </p:ext>
            </p:extLst>
          </p:nvPr>
        </p:nvGraphicFramePr>
        <p:xfrm>
          <a:off x="479376" y="2276873"/>
          <a:ext cx="3312368" cy="429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4" imgW="1663700" imgH="215900" progId="Equation.DSMT4">
                  <p:embed/>
                </p:oleObj>
              </mc:Choice>
              <mc:Fallback>
                <p:oleObj name="Equation" r:id="rId4" imgW="1663700" imgH="215900" progId="Equation.DSMT4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376" y="2276873"/>
                        <a:ext cx="3312368" cy="4299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905059"/>
              </p:ext>
            </p:extLst>
          </p:nvPr>
        </p:nvGraphicFramePr>
        <p:xfrm>
          <a:off x="551384" y="2982172"/>
          <a:ext cx="3384376" cy="867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6" imgW="1981200" imgH="508000" progId="Equation.DSMT4">
                  <p:embed/>
                </p:oleObj>
              </mc:Choice>
              <mc:Fallback>
                <p:oleObj name="Equation" r:id="rId6" imgW="1981200" imgH="508000" progId="Equation.DSMT4">
                  <p:embed/>
                  <p:pic>
                    <p:nvPicPr>
                      <p:cNvPr id="10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384" y="2982172"/>
                        <a:ext cx="3384376" cy="8674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0767532"/>
              </p:ext>
            </p:extLst>
          </p:nvPr>
        </p:nvGraphicFramePr>
        <p:xfrm>
          <a:off x="623393" y="4222947"/>
          <a:ext cx="3167781" cy="791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8" imgW="2032000" imgH="508000" progId="Equation.DSMT4">
                  <p:embed/>
                </p:oleObj>
              </mc:Choice>
              <mc:Fallback>
                <p:oleObj name="Equation" r:id="rId8" imgW="2032000" imgH="508000" progId="Equation.DSMT4">
                  <p:embed/>
                  <p:pic>
                    <p:nvPicPr>
                      <p:cNvPr id="10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393" y="4222947"/>
                        <a:ext cx="3167781" cy="7916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836518"/>
              </p:ext>
            </p:extLst>
          </p:nvPr>
        </p:nvGraphicFramePr>
        <p:xfrm>
          <a:off x="2423593" y="2278731"/>
          <a:ext cx="492125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10" imgW="202936" imgH="177569" progId="Equation.DSMT4">
                  <p:embed/>
                </p:oleObj>
              </mc:Choice>
              <mc:Fallback>
                <p:oleObj name="Equation" r:id="rId10" imgW="202936" imgH="177569" progId="Equation.DSMT4">
                  <p:embed/>
                  <p:pic>
                    <p:nvPicPr>
                      <p:cNvPr id="102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3593" y="2278731"/>
                        <a:ext cx="492125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2913914"/>
              </p:ext>
            </p:extLst>
          </p:nvPr>
        </p:nvGraphicFramePr>
        <p:xfrm>
          <a:off x="3143673" y="2278731"/>
          <a:ext cx="648072" cy="4122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12" imgW="279158" imgH="177646" progId="Equation.DSMT4">
                  <p:embed/>
                </p:oleObj>
              </mc:Choice>
              <mc:Fallback>
                <p:oleObj name="Equation" r:id="rId12" imgW="279158" imgH="177646" progId="Equation.DSMT4">
                  <p:embed/>
                  <p:pic>
                    <p:nvPicPr>
                      <p:cNvPr id="103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673" y="2278731"/>
                        <a:ext cx="648072" cy="4122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609768"/>
              </p:ext>
            </p:extLst>
          </p:nvPr>
        </p:nvGraphicFramePr>
        <p:xfrm>
          <a:off x="2567609" y="2869723"/>
          <a:ext cx="288032" cy="885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14" imgW="139639" imgH="431613" progId="Equation.DSMT4">
                  <p:embed/>
                </p:oleObj>
              </mc:Choice>
              <mc:Fallback>
                <p:oleObj name="Equation" r:id="rId14" imgW="139639" imgH="431613" progId="Equation.DSMT4">
                  <p:embed/>
                  <p:pic>
                    <p:nvPicPr>
                      <p:cNvPr id="103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7609" y="2869723"/>
                        <a:ext cx="288032" cy="8856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9615644"/>
              </p:ext>
            </p:extLst>
          </p:nvPr>
        </p:nvGraphicFramePr>
        <p:xfrm>
          <a:off x="3287689" y="2891257"/>
          <a:ext cx="432048" cy="864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16" imgW="215806" imgH="431613" progId="Equation.DSMT4">
                  <p:embed/>
                </p:oleObj>
              </mc:Choice>
              <mc:Fallback>
                <p:oleObj name="Equation" r:id="rId16" imgW="215806" imgH="431613" progId="Equation.DSMT4">
                  <p:embed/>
                  <p:pic>
                    <p:nvPicPr>
                      <p:cNvPr id="103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7689" y="2891257"/>
                        <a:ext cx="432048" cy="8640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6265863"/>
              </p:ext>
            </p:extLst>
          </p:nvPr>
        </p:nvGraphicFramePr>
        <p:xfrm>
          <a:off x="3296224" y="4150938"/>
          <a:ext cx="423512" cy="757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18" imgW="241195" imgH="431613" progId="Equation.DSMT4">
                  <p:embed/>
                </p:oleObj>
              </mc:Choice>
              <mc:Fallback>
                <p:oleObj name="Equation" r:id="rId18" imgW="241195" imgH="431613" progId="Equation.DSMT4">
                  <p:embed/>
                  <p:pic>
                    <p:nvPicPr>
                      <p:cNvPr id="103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6224" y="4150938"/>
                        <a:ext cx="423512" cy="7572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2791039"/>
              </p:ext>
            </p:extLst>
          </p:nvPr>
        </p:nvGraphicFramePr>
        <p:xfrm>
          <a:off x="4223793" y="2278731"/>
          <a:ext cx="860425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20" imgW="355138" imgH="177569" progId="Equation.DSMT4">
                  <p:embed/>
                </p:oleObj>
              </mc:Choice>
              <mc:Fallback>
                <p:oleObj name="Equation" r:id="rId20" imgW="355138" imgH="177569" progId="Equation.DSMT4">
                  <p:embed/>
                  <p:pic>
                    <p:nvPicPr>
                      <p:cNvPr id="103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3793" y="2278731"/>
                        <a:ext cx="860425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477898"/>
              </p:ext>
            </p:extLst>
          </p:nvPr>
        </p:nvGraphicFramePr>
        <p:xfrm>
          <a:off x="4247668" y="2998811"/>
          <a:ext cx="768212" cy="842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22" imgW="393529" imgH="431613" progId="Equation.DSMT4">
                  <p:embed/>
                </p:oleObj>
              </mc:Choice>
              <mc:Fallback>
                <p:oleObj name="Equation" r:id="rId22" imgW="393529" imgH="431613" progId="Equation.DSMT4">
                  <p:embed/>
                  <p:pic>
                    <p:nvPicPr>
                      <p:cNvPr id="103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7668" y="2998811"/>
                        <a:ext cx="768212" cy="8424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4858535"/>
              </p:ext>
            </p:extLst>
          </p:nvPr>
        </p:nvGraphicFramePr>
        <p:xfrm>
          <a:off x="4223792" y="4222947"/>
          <a:ext cx="936104" cy="795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24" imgW="508000" imgH="431800" progId="Equation.DSMT4">
                  <p:embed/>
                </p:oleObj>
              </mc:Choice>
              <mc:Fallback>
                <p:oleObj name="Equation" r:id="rId24" imgW="508000" imgH="431800" progId="Equation.DSMT4">
                  <p:embed/>
                  <p:pic>
                    <p:nvPicPr>
                      <p:cNvPr id="103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3792" y="4222947"/>
                        <a:ext cx="936104" cy="7958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9" name="Text Box 5"/>
          <p:cNvSpPr txBox="1">
            <a:spLocks noChangeArrowheads="1"/>
          </p:cNvSpPr>
          <p:nvPr/>
        </p:nvSpPr>
        <p:spPr bwMode="auto">
          <a:xfrm>
            <a:off x="1524000" y="6613526"/>
            <a:ext cx="40592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/>
              <a:t>© Copyright all rights reserved to Homework depot: </a:t>
            </a:r>
            <a:r>
              <a:rPr lang="en-US" sz="1000">
                <a:hlinkClick r:id="rId26"/>
              </a:rPr>
              <a:t>www.BCMath.ca</a:t>
            </a:r>
            <a:r>
              <a:rPr lang="en-US" sz="1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255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84" y="332656"/>
            <a:ext cx="7829550" cy="654050"/>
          </a:xfrm>
        </p:spPr>
        <p:txBody>
          <a:bodyPr/>
          <a:lstStyle/>
          <a:p>
            <a:pPr>
              <a:defRPr/>
            </a:pPr>
            <a:r>
              <a:rPr lang="en-CA" dirty="0"/>
              <a:t>II) Formula for Geometric Sequence: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8467262"/>
              </p:ext>
            </p:extLst>
          </p:nvPr>
        </p:nvGraphicFramePr>
        <p:xfrm>
          <a:off x="665684" y="1815381"/>
          <a:ext cx="641350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4" imgW="266353" imgH="215619" progId="Equation.DSMT4">
                  <p:embed/>
                </p:oleObj>
              </mc:Choice>
              <mc:Fallback>
                <p:oleObj name="Equation" r:id="rId4" imgW="266353" imgH="215619" progId="Equation.DSMT4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684" y="1815381"/>
                        <a:ext cx="641350" cy="519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6197906"/>
              </p:ext>
            </p:extLst>
          </p:nvPr>
        </p:nvGraphicFramePr>
        <p:xfrm>
          <a:off x="1380059" y="1815381"/>
          <a:ext cx="641350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6" imgW="266353" imgH="215619" progId="Equation.DSMT4">
                  <p:embed/>
                </p:oleObj>
              </mc:Choice>
              <mc:Fallback>
                <p:oleObj name="Equation" r:id="rId6" imgW="266353" imgH="215619" progId="Equation.DSMT4">
                  <p:embed/>
                  <p:pic>
                    <p:nvPicPr>
                      <p:cNvPr id="20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0059" y="1815381"/>
                        <a:ext cx="641350" cy="519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7034477"/>
              </p:ext>
            </p:extLst>
          </p:nvPr>
        </p:nvGraphicFramePr>
        <p:xfrm>
          <a:off x="2096022" y="1815381"/>
          <a:ext cx="641350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7" imgW="266353" imgH="215619" progId="Equation.DSMT4">
                  <p:embed/>
                </p:oleObj>
              </mc:Choice>
              <mc:Fallback>
                <p:oleObj name="Equation" r:id="rId7" imgW="266353" imgH="215619" progId="Equation.DSMT4">
                  <p:embed/>
                  <p:pic>
                    <p:nvPicPr>
                      <p:cNvPr id="20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6022" y="1815381"/>
                        <a:ext cx="641350" cy="519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106932"/>
              </p:ext>
            </p:extLst>
          </p:nvPr>
        </p:nvGraphicFramePr>
        <p:xfrm>
          <a:off x="2824684" y="1815381"/>
          <a:ext cx="641350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8" imgW="266353" imgH="215619" progId="Equation.DSMT4">
                  <p:embed/>
                </p:oleObj>
              </mc:Choice>
              <mc:Fallback>
                <p:oleObj name="Equation" r:id="rId8" imgW="266353" imgH="215619" progId="Equation.DSMT4">
                  <p:embed/>
                  <p:pic>
                    <p:nvPicPr>
                      <p:cNvPr id="20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4684" y="1815381"/>
                        <a:ext cx="641350" cy="519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6919346"/>
              </p:ext>
            </p:extLst>
          </p:nvPr>
        </p:nvGraphicFramePr>
        <p:xfrm>
          <a:off x="3520009" y="1815381"/>
          <a:ext cx="774700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9" imgW="266353" imgH="215619" progId="Equation.DSMT4">
                  <p:embed/>
                </p:oleObj>
              </mc:Choice>
              <mc:Fallback>
                <p:oleObj name="Equation" r:id="rId9" imgW="266353" imgH="215619" progId="Equation.DSMT4">
                  <p:embed/>
                  <p:pic>
                    <p:nvPicPr>
                      <p:cNvPr id="20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0009" y="1815381"/>
                        <a:ext cx="774700" cy="519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2679246"/>
              </p:ext>
            </p:extLst>
          </p:nvPr>
        </p:nvGraphicFramePr>
        <p:xfrm>
          <a:off x="808559" y="1905868"/>
          <a:ext cx="357188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10" imgW="139700" imgH="139700" progId="Equation.DSMT4">
                  <p:embed/>
                </p:oleObj>
              </mc:Choice>
              <mc:Fallback>
                <p:oleObj name="Equation" r:id="rId10" imgW="139700" imgH="139700" progId="Equation.DSMT4">
                  <p:embed/>
                  <p:pic>
                    <p:nvPicPr>
                      <p:cNvPr id="205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559" y="1905868"/>
                        <a:ext cx="357188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0950166"/>
              </p:ext>
            </p:extLst>
          </p:nvPr>
        </p:nvGraphicFramePr>
        <p:xfrm>
          <a:off x="1380059" y="1918568"/>
          <a:ext cx="357188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12" imgW="139700" imgH="139700" progId="Equation.DSMT4">
                  <p:embed/>
                </p:oleObj>
              </mc:Choice>
              <mc:Fallback>
                <p:oleObj name="Equation" r:id="rId12" imgW="139700" imgH="139700" progId="Equation.DSMT4">
                  <p:embed/>
                  <p:pic>
                    <p:nvPicPr>
                      <p:cNvPr id="205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0059" y="1918568"/>
                        <a:ext cx="357188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0479671"/>
              </p:ext>
            </p:extLst>
          </p:nvPr>
        </p:nvGraphicFramePr>
        <p:xfrm>
          <a:off x="1676922" y="1918568"/>
          <a:ext cx="323850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13" imgW="126725" imgH="126725" progId="Equation.DSMT4">
                  <p:embed/>
                </p:oleObj>
              </mc:Choice>
              <mc:Fallback>
                <p:oleObj name="Equation" r:id="rId13" imgW="126725" imgH="126725" progId="Equation.DSMT4">
                  <p:embed/>
                  <p:pic>
                    <p:nvPicPr>
                      <p:cNvPr id="205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922" y="1918568"/>
                        <a:ext cx="323850" cy="325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Freeform 18"/>
          <p:cNvSpPr/>
          <p:nvPr/>
        </p:nvSpPr>
        <p:spPr>
          <a:xfrm>
            <a:off x="921272" y="1594718"/>
            <a:ext cx="711200" cy="306388"/>
          </a:xfrm>
          <a:custGeom>
            <a:avLst/>
            <a:gdLst>
              <a:gd name="connsiteX0" fmla="*/ 0 w 711200"/>
              <a:gd name="connsiteY0" fmla="*/ 307219 h 307219"/>
              <a:gd name="connsiteX1" fmla="*/ 333828 w 711200"/>
              <a:gd name="connsiteY1" fmla="*/ 2419 h 307219"/>
              <a:gd name="connsiteX2" fmla="*/ 711200 w 711200"/>
              <a:gd name="connsiteY2" fmla="*/ 292704 h 307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200" h="307219">
                <a:moveTo>
                  <a:pt x="0" y="307219"/>
                </a:moveTo>
                <a:cubicBezTo>
                  <a:pt x="107647" y="156028"/>
                  <a:pt x="215295" y="4838"/>
                  <a:pt x="333828" y="2419"/>
                </a:cubicBezTo>
                <a:cubicBezTo>
                  <a:pt x="452361" y="0"/>
                  <a:pt x="581780" y="146352"/>
                  <a:pt x="711200" y="292704"/>
                </a:cubicBezTo>
              </a:path>
            </a:pathLst>
          </a:cu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205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446202"/>
              </p:ext>
            </p:extLst>
          </p:nvPr>
        </p:nvGraphicFramePr>
        <p:xfrm>
          <a:off x="1087959" y="1243882"/>
          <a:ext cx="61595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15" imgW="241195" imgH="139639" progId="Equation.DSMT4">
                  <p:embed/>
                </p:oleObj>
              </mc:Choice>
              <mc:Fallback>
                <p:oleObj name="Equation" r:id="rId15" imgW="241195" imgH="139639" progId="Equation.DSMT4">
                  <p:embed/>
                  <p:pic>
                    <p:nvPicPr>
                      <p:cNvPr id="205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7959" y="1243882"/>
                        <a:ext cx="615950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5670726"/>
              </p:ext>
            </p:extLst>
          </p:nvPr>
        </p:nvGraphicFramePr>
        <p:xfrm>
          <a:off x="2113484" y="1926507"/>
          <a:ext cx="357188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17" imgW="139700" imgH="139700" progId="Equation.DSMT4">
                  <p:embed/>
                </p:oleObj>
              </mc:Choice>
              <mc:Fallback>
                <p:oleObj name="Equation" r:id="rId17" imgW="139700" imgH="139700" progId="Equation.DSMT4">
                  <p:embed/>
                  <p:pic>
                    <p:nvPicPr>
                      <p:cNvPr id="20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3484" y="1926507"/>
                        <a:ext cx="357188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039685"/>
              </p:ext>
            </p:extLst>
          </p:nvPr>
        </p:nvGraphicFramePr>
        <p:xfrm>
          <a:off x="2337322" y="1926507"/>
          <a:ext cx="323850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18" imgW="126725" imgH="126725" progId="Equation.DSMT4">
                  <p:embed/>
                </p:oleObj>
              </mc:Choice>
              <mc:Fallback>
                <p:oleObj name="Equation" r:id="rId18" imgW="126725" imgH="126725" progId="Equation.DSMT4">
                  <p:embed/>
                  <p:pic>
                    <p:nvPicPr>
                      <p:cNvPr id="206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7322" y="1926507"/>
                        <a:ext cx="323850" cy="325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Freeform 22"/>
          <p:cNvSpPr/>
          <p:nvPr/>
        </p:nvSpPr>
        <p:spPr>
          <a:xfrm>
            <a:off x="1727722" y="1615357"/>
            <a:ext cx="711200" cy="307975"/>
          </a:xfrm>
          <a:custGeom>
            <a:avLst/>
            <a:gdLst>
              <a:gd name="connsiteX0" fmla="*/ 0 w 711200"/>
              <a:gd name="connsiteY0" fmla="*/ 307219 h 307219"/>
              <a:gd name="connsiteX1" fmla="*/ 333828 w 711200"/>
              <a:gd name="connsiteY1" fmla="*/ 2419 h 307219"/>
              <a:gd name="connsiteX2" fmla="*/ 711200 w 711200"/>
              <a:gd name="connsiteY2" fmla="*/ 292704 h 307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200" h="307219">
                <a:moveTo>
                  <a:pt x="0" y="307219"/>
                </a:moveTo>
                <a:cubicBezTo>
                  <a:pt x="107647" y="156028"/>
                  <a:pt x="215295" y="4838"/>
                  <a:pt x="333828" y="2419"/>
                </a:cubicBezTo>
                <a:cubicBezTo>
                  <a:pt x="452361" y="0"/>
                  <a:pt x="581780" y="146352"/>
                  <a:pt x="711200" y="292704"/>
                </a:cubicBezTo>
              </a:path>
            </a:pathLst>
          </a:cu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206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6887676"/>
              </p:ext>
            </p:extLst>
          </p:nvPr>
        </p:nvGraphicFramePr>
        <p:xfrm>
          <a:off x="1907109" y="1250232"/>
          <a:ext cx="61595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19" imgW="241195" imgH="139639" progId="Equation.DSMT4">
                  <p:embed/>
                </p:oleObj>
              </mc:Choice>
              <mc:Fallback>
                <p:oleObj name="Equation" r:id="rId19" imgW="241195" imgH="139639" progId="Equation.DSMT4">
                  <p:embed/>
                  <p:pic>
                    <p:nvPicPr>
                      <p:cNvPr id="206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109" y="1250232"/>
                        <a:ext cx="615950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4383337"/>
              </p:ext>
            </p:extLst>
          </p:nvPr>
        </p:nvGraphicFramePr>
        <p:xfrm>
          <a:off x="2519884" y="1832843"/>
          <a:ext cx="21590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tion" r:id="rId20" imgW="114250" imgH="228501" progId="Equation.DSMT4">
                  <p:embed/>
                </p:oleObj>
              </mc:Choice>
              <mc:Fallback>
                <p:oleObj name="Equation" r:id="rId20" imgW="114250" imgH="228501" progId="Equation.DSMT4">
                  <p:embed/>
                  <p:pic>
                    <p:nvPicPr>
                      <p:cNvPr id="206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9884" y="1832843"/>
                        <a:ext cx="215900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0915019"/>
              </p:ext>
            </p:extLst>
          </p:nvPr>
        </p:nvGraphicFramePr>
        <p:xfrm>
          <a:off x="2848498" y="1942382"/>
          <a:ext cx="357187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22" imgW="139700" imgH="139700" progId="Equation.DSMT4">
                  <p:embed/>
                </p:oleObj>
              </mc:Choice>
              <mc:Fallback>
                <p:oleObj name="Equation" r:id="rId22" imgW="139700" imgH="139700" progId="Equation.DSMT4">
                  <p:embed/>
                  <p:pic>
                    <p:nvPicPr>
                      <p:cNvPr id="206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8498" y="1942382"/>
                        <a:ext cx="357187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902171"/>
              </p:ext>
            </p:extLst>
          </p:nvPr>
        </p:nvGraphicFramePr>
        <p:xfrm>
          <a:off x="3637484" y="1955082"/>
          <a:ext cx="357188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23" imgW="139700" imgH="139700" progId="Equation.DSMT4">
                  <p:embed/>
                </p:oleObj>
              </mc:Choice>
              <mc:Fallback>
                <p:oleObj name="Equation" r:id="rId23" imgW="139700" imgH="139700" progId="Equation.DSMT4">
                  <p:embed/>
                  <p:pic>
                    <p:nvPicPr>
                      <p:cNvPr id="206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7484" y="1955082"/>
                        <a:ext cx="357188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4235471"/>
              </p:ext>
            </p:extLst>
          </p:nvPr>
        </p:nvGraphicFramePr>
        <p:xfrm>
          <a:off x="3847034" y="1955082"/>
          <a:ext cx="323850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tion" r:id="rId24" imgW="126725" imgH="126725" progId="Equation.DSMT4">
                  <p:embed/>
                </p:oleObj>
              </mc:Choice>
              <mc:Fallback>
                <p:oleObj name="Equation" r:id="rId24" imgW="126725" imgH="126725" progId="Equation.DSMT4">
                  <p:embed/>
                  <p:pic>
                    <p:nvPicPr>
                      <p:cNvPr id="206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7034" y="1955082"/>
                        <a:ext cx="323850" cy="325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Freeform 28"/>
          <p:cNvSpPr/>
          <p:nvPr/>
        </p:nvSpPr>
        <p:spPr>
          <a:xfrm>
            <a:off x="2554809" y="1629644"/>
            <a:ext cx="711200" cy="307975"/>
          </a:xfrm>
          <a:custGeom>
            <a:avLst/>
            <a:gdLst>
              <a:gd name="connsiteX0" fmla="*/ 0 w 711200"/>
              <a:gd name="connsiteY0" fmla="*/ 307219 h 307219"/>
              <a:gd name="connsiteX1" fmla="*/ 333828 w 711200"/>
              <a:gd name="connsiteY1" fmla="*/ 2419 h 307219"/>
              <a:gd name="connsiteX2" fmla="*/ 711200 w 711200"/>
              <a:gd name="connsiteY2" fmla="*/ 292704 h 307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200" h="307219">
                <a:moveTo>
                  <a:pt x="0" y="307219"/>
                </a:moveTo>
                <a:cubicBezTo>
                  <a:pt x="107647" y="156028"/>
                  <a:pt x="215295" y="4838"/>
                  <a:pt x="333828" y="2419"/>
                </a:cubicBezTo>
                <a:cubicBezTo>
                  <a:pt x="452361" y="0"/>
                  <a:pt x="581780" y="146352"/>
                  <a:pt x="711200" y="292704"/>
                </a:cubicBezTo>
              </a:path>
            </a:pathLst>
          </a:cu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206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3203364"/>
              </p:ext>
            </p:extLst>
          </p:nvPr>
        </p:nvGraphicFramePr>
        <p:xfrm>
          <a:off x="2705622" y="1266107"/>
          <a:ext cx="61595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25" imgW="241195" imgH="139639" progId="Equation.DSMT4">
                  <p:embed/>
                </p:oleObj>
              </mc:Choice>
              <mc:Fallback>
                <p:oleObj name="Equation" r:id="rId25" imgW="241195" imgH="139639" progId="Equation.DSMT4">
                  <p:embed/>
                  <p:pic>
                    <p:nvPicPr>
                      <p:cNvPr id="206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5622" y="1266107"/>
                        <a:ext cx="615950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0982264"/>
              </p:ext>
            </p:extLst>
          </p:nvPr>
        </p:nvGraphicFramePr>
        <p:xfrm>
          <a:off x="3085034" y="1934443"/>
          <a:ext cx="323850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26" imgW="126725" imgH="126725" progId="Equation.DSMT4">
                  <p:embed/>
                </p:oleObj>
              </mc:Choice>
              <mc:Fallback>
                <p:oleObj name="Equation" r:id="rId26" imgW="126725" imgH="126725" progId="Equation.DSMT4">
                  <p:embed/>
                  <p:pic>
                    <p:nvPicPr>
                      <p:cNvPr id="2067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5034" y="1934443"/>
                        <a:ext cx="323850" cy="325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3035048"/>
              </p:ext>
            </p:extLst>
          </p:nvPr>
        </p:nvGraphicFramePr>
        <p:xfrm>
          <a:off x="3278709" y="1839194"/>
          <a:ext cx="19050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Equation" r:id="rId27" imgW="101556" imgH="228501" progId="Equation.DSMT4">
                  <p:embed/>
                </p:oleObj>
              </mc:Choice>
              <mc:Fallback>
                <p:oleObj name="Equation" r:id="rId27" imgW="101556" imgH="228501" progId="Equation.DSMT4">
                  <p:embed/>
                  <p:pic>
                    <p:nvPicPr>
                      <p:cNvPr id="206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8709" y="1839194"/>
                        <a:ext cx="190500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9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904239"/>
              </p:ext>
            </p:extLst>
          </p:nvPr>
        </p:nvGraphicFramePr>
        <p:xfrm>
          <a:off x="4043884" y="1889994"/>
          <a:ext cx="21590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Equation" r:id="rId29" imgW="114250" imgH="228501" progId="Equation.DSMT4">
                  <p:embed/>
                </p:oleObj>
              </mc:Choice>
              <mc:Fallback>
                <p:oleObj name="Equation" r:id="rId29" imgW="114250" imgH="228501" progId="Equation.DSMT4">
                  <p:embed/>
                  <p:pic>
                    <p:nvPicPr>
                      <p:cNvPr id="2069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3884" y="1889994"/>
                        <a:ext cx="215900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0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4838553"/>
              </p:ext>
            </p:extLst>
          </p:nvPr>
        </p:nvGraphicFramePr>
        <p:xfrm>
          <a:off x="4369322" y="1821731"/>
          <a:ext cx="774700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Equation" r:id="rId31" imgW="266353" imgH="215619" progId="Equation.DSMT4">
                  <p:embed/>
                </p:oleObj>
              </mc:Choice>
              <mc:Fallback>
                <p:oleObj name="Equation" r:id="rId31" imgW="266353" imgH="215619" progId="Equation.DSMT4">
                  <p:embed/>
                  <p:pic>
                    <p:nvPicPr>
                      <p:cNvPr id="207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9322" y="1821731"/>
                        <a:ext cx="774700" cy="519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1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0494674"/>
              </p:ext>
            </p:extLst>
          </p:nvPr>
        </p:nvGraphicFramePr>
        <p:xfrm>
          <a:off x="4486798" y="1963018"/>
          <a:ext cx="357187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Equation" r:id="rId32" imgW="139700" imgH="139700" progId="Equation.DSMT4">
                  <p:embed/>
                </p:oleObj>
              </mc:Choice>
              <mc:Fallback>
                <p:oleObj name="Equation" r:id="rId32" imgW="139700" imgH="139700" progId="Equation.DSMT4">
                  <p:embed/>
                  <p:pic>
                    <p:nvPicPr>
                      <p:cNvPr id="2071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6798" y="1963018"/>
                        <a:ext cx="357187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2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8661886"/>
              </p:ext>
            </p:extLst>
          </p:nvPr>
        </p:nvGraphicFramePr>
        <p:xfrm>
          <a:off x="4696347" y="1963018"/>
          <a:ext cx="323850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quation" r:id="rId33" imgW="126725" imgH="126725" progId="Equation.DSMT4">
                  <p:embed/>
                </p:oleObj>
              </mc:Choice>
              <mc:Fallback>
                <p:oleObj name="Equation" r:id="rId33" imgW="126725" imgH="126725" progId="Equation.DSMT4">
                  <p:embed/>
                  <p:pic>
                    <p:nvPicPr>
                      <p:cNvPr id="2072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6347" y="1963018"/>
                        <a:ext cx="323850" cy="325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3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312395"/>
              </p:ext>
            </p:extLst>
          </p:nvPr>
        </p:nvGraphicFramePr>
        <p:xfrm>
          <a:off x="4893197" y="1897932"/>
          <a:ext cx="215900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Equation" r:id="rId34" imgW="114250" imgH="228501" progId="Equation.DSMT4">
                  <p:embed/>
                </p:oleObj>
              </mc:Choice>
              <mc:Fallback>
                <p:oleObj name="Equation" r:id="rId34" imgW="114250" imgH="228501" progId="Equation.DSMT4">
                  <p:embed/>
                  <p:pic>
                    <p:nvPicPr>
                      <p:cNvPr id="2073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3197" y="1897932"/>
                        <a:ext cx="215900" cy="433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4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036880"/>
              </p:ext>
            </p:extLst>
          </p:nvPr>
        </p:nvGraphicFramePr>
        <p:xfrm>
          <a:off x="6190184" y="1829669"/>
          <a:ext cx="774700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Equation" r:id="rId36" imgW="266353" imgH="215619" progId="Equation.DSMT4">
                  <p:embed/>
                </p:oleObj>
              </mc:Choice>
              <mc:Fallback>
                <p:oleObj name="Equation" r:id="rId36" imgW="266353" imgH="215619" progId="Equation.DSMT4">
                  <p:embed/>
                  <p:pic>
                    <p:nvPicPr>
                      <p:cNvPr id="2074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0184" y="1829669"/>
                        <a:ext cx="774700" cy="519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5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643380"/>
              </p:ext>
            </p:extLst>
          </p:nvPr>
        </p:nvGraphicFramePr>
        <p:xfrm>
          <a:off x="6307659" y="1969368"/>
          <a:ext cx="357188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Equation" r:id="rId37" imgW="139700" imgH="139700" progId="Equation.DSMT4">
                  <p:embed/>
                </p:oleObj>
              </mc:Choice>
              <mc:Fallback>
                <p:oleObj name="Equation" r:id="rId37" imgW="139700" imgH="139700" progId="Equation.DSMT4">
                  <p:embed/>
                  <p:pic>
                    <p:nvPicPr>
                      <p:cNvPr id="2075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7659" y="1969368"/>
                        <a:ext cx="357188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6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0633324"/>
              </p:ext>
            </p:extLst>
          </p:nvPr>
        </p:nvGraphicFramePr>
        <p:xfrm>
          <a:off x="6517209" y="1969368"/>
          <a:ext cx="323850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Equation" r:id="rId38" imgW="126725" imgH="126725" progId="Equation.DSMT4">
                  <p:embed/>
                </p:oleObj>
              </mc:Choice>
              <mc:Fallback>
                <p:oleObj name="Equation" r:id="rId38" imgW="126725" imgH="126725" progId="Equation.DSMT4">
                  <p:embed/>
                  <p:pic>
                    <p:nvPicPr>
                      <p:cNvPr id="2076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7209" y="1969368"/>
                        <a:ext cx="323850" cy="325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7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6938567"/>
              </p:ext>
            </p:extLst>
          </p:nvPr>
        </p:nvGraphicFramePr>
        <p:xfrm>
          <a:off x="6715647" y="1891582"/>
          <a:ext cx="476250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Equation" r:id="rId39" imgW="253890" imgH="228501" progId="Equation.DSMT4">
                  <p:embed/>
                </p:oleObj>
              </mc:Choice>
              <mc:Fallback>
                <p:oleObj name="Equation" r:id="rId39" imgW="253890" imgH="228501" progId="Equation.DSMT4">
                  <p:embed/>
                  <p:pic>
                    <p:nvPicPr>
                      <p:cNvPr id="2077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647" y="1891582"/>
                        <a:ext cx="476250" cy="433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8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1791066"/>
              </p:ext>
            </p:extLst>
          </p:nvPr>
        </p:nvGraphicFramePr>
        <p:xfrm>
          <a:off x="5290072" y="2159869"/>
          <a:ext cx="811212" cy="19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Equation" r:id="rId41" imgW="317087" imgH="76101" progId="Equation.DSMT4">
                  <p:embed/>
                </p:oleObj>
              </mc:Choice>
              <mc:Fallback>
                <p:oleObj name="Equation" r:id="rId41" imgW="317087" imgH="76101" progId="Equation.DSMT4">
                  <p:embed/>
                  <p:pic>
                    <p:nvPicPr>
                      <p:cNvPr id="2078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0072" y="2159869"/>
                        <a:ext cx="811212" cy="195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9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010507"/>
              </p:ext>
            </p:extLst>
          </p:nvPr>
        </p:nvGraphicFramePr>
        <p:xfrm>
          <a:off x="656160" y="2358307"/>
          <a:ext cx="614363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Equation" r:id="rId43" imgW="355138" imgH="177569" progId="Equation.DSMT4">
                  <p:embed/>
                </p:oleObj>
              </mc:Choice>
              <mc:Fallback>
                <p:oleObj name="Equation" r:id="rId43" imgW="355138" imgH="177569" progId="Equation.DSMT4">
                  <p:embed/>
                  <p:pic>
                    <p:nvPicPr>
                      <p:cNvPr id="2079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160" y="2358307"/>
                        <a:ext cx="614363" cy="306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0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9226073"/>
              </p:ext>
            </p:extLst>
          </p:nvPr>
        </p:nvGraphicFramePr>
        <p:xfrm>
          <a:off x="1381647" y="2347193"/>
          <a:ext cx="658812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Equation" r:id="rId45" imgW="380670" imgH="177646" progId="Equation.DSMT4">
                  <p:embed/>
                </p:oleObj>
              </mc:Choice>
              <mc:Fallback>
                <p:oleObj name="Equation" r:id="rId45" imgW="380670" imgH="177646" progId="Equation.DSMT4">
                  <p:embed/>
                  <p:pic>
                    <p:nvPicPr>
                      <p:cNvPr id="208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647" y="2347193"/>
                        <a:ext cx="658812" cy="306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1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272266"/>
              </p:ext>
            </p:extLst>
          </p:nvPr>
        </p:nvGraphicFramePr>
        <p:xfrm>
          <a:off x="2146823" y="2350368"/>
          <a:ext cx="636587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Equation" r:id="rId47" imgW="368140" imgH="177723" progId="Equation.DSMT4">
                  <p:embed/>
                </p:oleObj>
              </mc:Choice>
              <mc:Fallback>
                <p:oleObj name="Equation" r:id="rId47" imgW="368140" imgH="177723" progId="Equation.DSMT4">
                  <p:embed/>
                  <p:pic>
                    <p:nvPicPr>
                      <p:cNvPr id="2081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6823" y="2350368"/>
                        <a:ext cx="636587" cy="306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2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261482"/>
              </p:ext>
            </p:extLst>
          </p:nvPr>
        </p:nvGraphicFramePr>
        <p:xfrm>
          <a:off x="2953273" y="2364656"/>
          <a:ext cx="439737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Equation" r:id="rId49" imgW="253780" imgH="164957" progId="Equation.DSMT4">
                  <p:embed/>
                </p:oleObj>
              </mc:Choice>
              <mc:Fallback>
                <p:oleObj name="Equation" r:id="rId49" imgW="253780" imgH="164957" progId="Equation.DSMT4">
                  <p:embed/>
                  <p:pic>
                    <p:nvPicPr>
                      <p:cNvPr id="2082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3273" y="2364656"/>
                        <a:ext cx="439737" cy="284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3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6693852"/>
              </p:ext>
            </p:extLst>
          </p:nvPr>
        </p:nvGraphicFramePr>
        <p:xfrm>
          <a:off x="3731148" y="2353543"/>
          <a:ext cx="439737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Equation" r:id="rId51" imgW="253670" imgH="177569" progId="Equation.DSMT4">
                  <p:embed/>
                </p:oleObj>
              </mc:Choice>
              <mc:Fallback>
                <p:oleObj name="Equation" r:id="rId51" imgW="253670" imgH="177569" progId="Equation.DSMT4">
                  <p:embed/>
                  <p:pic>
                    <p:nvPicPr>
                      <p:cNvPr id="2083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1148" y="2353543"/>
                        <a:ext cx="439737" cy="306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4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9460180"/>
              </p:ext>
            </p:extLst>
          </p:nvPr>
        </p:nvGraphicFramePr>
        <p:xfrm>
          <a:off x="4536009" y="2356718"/>
          <a:ext cx="439738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Equation" r:id="rId53" imgW="253670" imgH="177569" progId="Equation.DSMT4">
                  <p:embed/>
                </p:oleObj>
              </mc:Choice>
              <mc:Fallback>
                <p:oleObj name="Equation" r:id="rId53" imgW="253670" imgH="177569" progId="Equation.DSMT4">
                  <p:embed/>
                  <p:pic>
                    <p:nvPicPr>
                      <p:cNvPr id="2084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6009" y="2356718"/>
                        <a:ext cx="439738" cy="306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5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272028"/>
              </p:ext>
            </p:extLst>
          </p:nvPr>
        </p:nvGraphicFramePr>
        <p:xfrm>
          <a:off x="6347347" y="2409106"/>
          <a:ext cx="461962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Equation" r:id="rId55" imgW="266469" imgH="139579" progId="Equation.DSMT4">
                  <p:embed/>
                </p:oleObj>
              </mc:Choice>
              <mc:Fallback>
                <p:oleObj name="Equation" r:id="rId55" imgW="266469" imgH="139579" progId="Equation.DSMT4">
                  <p:embed/>
                  <p:pic>
                    <p:nvPicPr>
                      <p:cNvPr id="2085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7347" y="2409106"/>
                        <a:ext cx="461962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6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4584604"/>
              </p:ext>
            </p:extLst>
          </p:nvPr>
        </p:nvGraphicFramePr>
        <p:xfrm>
          <a:off x="776810" y="2598018"/>
          <a:ext cx="34607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Equation" r:id="rId57" imgW="126890" imgH="228402" progId="Equation.DSMT4">
                  <p:embed/>
                </p:oleObj>
              </mc:Choice>
              <mc:Fallback>
                <p:oleObj name="Equation" r:id="rId57" imgW="126890" imgH="228402" progId="Equation.DSMT4">
                  <p:embed/>
                  <p:pic>
                    <p:nvPicPr>
                      <p:cNvPr id="2086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810" y="2598018"/>
                        <a:ext cx="346075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7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7391415"/>
              </p:ext>
            </p:extLst>
          </p:nvPr>
        </p:nvGraphicFramePr>
        <p:xfrm>
          <a:off x="1486423" y="2591668"/>
          <a:ext cx="41592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Equation" r:id="rId59" imgW="152334" imgH="228501" progId="Equation.DSMT4">
                  <p:embed/>
                </p:oleObj>
              </mc:Choice>
              <mc:Fallback>
                <p:oleObj name="Equation" r:id="rId59" imgW="152334" imgH="228501" progId="Equation.DSMT4">
                  <p:embed/>
                  <p:pic>
                    <p:nvPicPr>
                      <p:cNvPr id="2087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6423" y="2591668"/>
                        <a:ext cx="415925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8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6391584"/>
              </p:ext>
            </p:extLst>
          </p:nvPr>
        </p:nvGraphicFramePr>
        <p:xfrm>
          <a:off x="2202384" y="2605956"/>
          <a:ext cx="414338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Equation" r:id="rId61" imgW="152334" imgH="228501" progId="Equation.DSMT4">
                  <p:embed/>
                </p:oleObj>
              </mc:Choice>
              <mc:Fallback>
                <p:oleObj name="Equation" r:id="rId61" imgW="152334" imgH="228501" progId="Equation.DSMT4">
                  <p:embed/>
                  <p:pic>
                    <p:nvPicPr>
                      <p:cNvPr id="2088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2384" y="2605956"/>
                        <a:ext cx="414338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9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0906899"/>
              </p:ext>
            </p:extLst>
          </p:nvPr>
        </p:nvGraphicFramePr>
        <p:xfrm>
          <a:off x="2945335" y="2599606"/>
          <a:ext cx="41592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Equation" r:id="rId63" imgW="152334" imgH="228501" progId="Equation.DSMT4">
                  <p:embed/>
                </p:oleObj>
              </mc:Choice>
              <mc:Fallback>
                <p:oleObj name="Equation" r:id="rId63" imgW="152334" imgH="228501" progId="Equation.DSMT4">
                  <p:embed/>
                  <p:pic>
                    <p:nvPicPr>
                      <p:cNvPr id="2089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5335" y="2599606"/>
                        <a:ext cx="415925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0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9898621"/>
              </p:ext>
            </p:extLst>
          </p:nvPr>
        </p:nvGraphicFramePr>
        <p:xfrm>
          <a:off x="3721623" y="2620243"/>
          <a:ext cx="41592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Equation" r:id="rId65" imgW="152334" imgH="228501" progId="Equation.DSMT4">
                  <p:embed/>
                </p:oleObj>
              </mc:Choice>
              <mc:Fallback>
                <p:oleObj name="Equation" r:id="rId65" imgW="152334" imgH="228501" progId="Equation.DSMT4">
                  <p:embed/>
                  <p:pic>
                    <p:nvPicPr>
                      <p:cNvPr id="209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1623" y="2620243"/>
                        <a:ext cx="415925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1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3270934"/>
              </p:ext>
            </p:extLst>
          </p:nvPr>
        </p:nvGraphicFramePr>
        <p:xfrm>
          <a:off x="4570935" y="2628181"/>
          <a:ext cx="41592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Equation" r:id="rId67" imgW="152334" imgH="228501" progId="Equation.DSMT4">
                  <p:embed/>
                </p:oleObj>
              </mc:Choice>
              <mc:Fallback>
                <p:oleObj name="Equation" r:id="rId67" imgW="152334" imgH="228501" progId="Equation.DSMT4">
                  <p:embed/>
                  <p:pic>
                    <p:nvPicPr>
                      <p:cNvPr id="2091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0935" y="2628181"/>
                        <a:ext cx="415925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2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0984048"/>
              </p:ext>
            </p:extLst>
          </p:nvPr>
        </p:nvGraphicFramePr>
        <p:xfrm>
          <a:off x="6360047" y="2634531"/>
          <a:ext cx="45085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Equation" r:id="rId69" imgW="165028" imgH="228501" progId="Equation.DSMT4">
                  <p:embed/>
                </p:oleObj>
              </mc:Choice>
              <mc:Fallback>
                <p:oleObj name="Equation" r:id="rId69" imgW="165028" imgH="228501" progId="Equation.DSMT4">
                  <p:embed/>
                  <p:pic>
                    <p:nvPicPr>
                      <p:cNvPr id="2092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0047" y="2634531"/>
                        <a:ext cx="45085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Oval 64"/>
          <p:cNvSpPr/>
          <p:nvPr/>
        </p:nvSpPr>
        <p:spPr>
          <a:xfrm>
            <a:off x="6117159" y="1726481"/>
            <a:ext cx="1219200" cy="155416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2093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31399"/>
              </p:ext>
            </p:extLst>
          </p:nvPr>
        </p:nvGraphicFramePr>
        <p:xfrm>
          <a:off x="630760" y="3555281"/>
          <a:ext cx="94932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Equation" r:id="rId71" imgW="304668" imgH="228501" progId="Equation.DSMT4">
                  <p:embed/>
                </p:oleObj>
              </mc:Choice>
              <mc:Fallback>
                <p:oleObj name="Equation" r:id="rId71" imgW="304668" imgH="228501" progId="Equation.DSMT4">
                  <p:embed/>
                  <p:pic>
                    <p:nvPicPr>
                      <p:cNvPr id="2093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760" y="3555281"/>
                        <a:ext cx="949325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4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7211450"/>
              </p:ext>
            </p:extLst>
          </p:nvPr>
        </p:nvGraphicFramePr>
        <p:xfrm>
          <a:off x="1511823" y="3680694"/>
          <a:ext cx="82232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Equation" r:id="rId73" imgW="241195" imgH="152334" progId="Equation.DSMT4">
                  <p:embed/>
                </p:oleObj>
              </mc:Choice>
              <mc:Fallback>
                <p:oleObj name="Equation" r:id="rId73" imgW="241195" imgH="152334" progId="Equation.DSMT4">
                  <p:embed/>
                  <p:pic>
                    <p:nvPicPr>
                      <p:cNvPr id="2094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823" y="3680694"/>
                        <a:ext cx="822325" cy="519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5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5491120"/>
              </p:ext>
            </p:extLst>
          </p:nvPr>
        </p:nvGraphicFramePr>
        <p:xfrm>
          <a:off x="2199210" y="3704506"/>
          <a:ext cx="4540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Equation" r:id="rId75" imgW="126725" imgH="126725" progId="Equation.DSMT4">
                  <p:embed/>
                </p:oleObj>
              </mc:Choice>
              <mc:Fallback>
                <p:oleObj name="Equation" r:id="rId75" imgW="126725" imgH="126725" progId="Equation.DSMT4">
                  <p:embed/>
                  <p:pic>
                    <p:nvPicPr>
                      <p:cNvPr id="2095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9210" y="3704506"/>
                        <a:ext cx="4540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6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387347"/>
              </p:ext>
            </p:extLst>
          </p:nvPr>
        </p:nvGraphicFramePr>
        <p:xfrm>
          <a:off x="2543698" y="3585443"/>
          <a:ext cx="60007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Equation" r:id="rId76" imgW="253890" imgH="228501" progId="Equation.DSMT4">
                  <p:embed/>
                </p:oleObj>
              </mc:Choice>
              <mc:Fallback>
                <p:oleObj name="Equation" r:id="rId76" imgW="253890" imgH="228501" progId="Equation.DSMT4">
                  <p:embed/>
                  <p:pic>
                    <p:nvPicPr>
                      <p:cNvPr id="2096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3698" y="3585443"/>
                        <a:ext cx="600075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Rectangle 72"/>
          <p:cNvSpPr/>
          <p:nvPr/>
        </p:nvSpPr>
        <p:spPr>
          <a:xfrm>
            <a:off x="472009" y="3453682"/>
            <a:ext cx="2800350" cy="88582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2097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1140543"/>
              </p:ext>
            </p:extLst>
          </p:nvPr>
        </p:nvGraphicFramePr>
        <p:xfrm>
          <a:off x="616473" y="4520482"/>
          <a:ext cx="566737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Equation" r:id="rId77" imgW="241300" imgH="228600" progId="Equation.DSMT4">
                  <p:embed/>
                </p:oleObj>
              </mc:Choice>
              <mc:Fallback>
                <p:oleObj name="Equation" r:id="rId77" imgW="241300" imgH="228600" progId="Equation.DSMT4">
                  <p:embed/>
                  <p:pic>
                    <p:nvPicPr>
                      <p:cNvPr id="2097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473" y="4520482"/>
                        <a:ext cx="566737" cy="534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8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296466"/>
              </p:ext>
            </p:extLst>
          </p:nvPr>
        </p:nvGraphicFramePr>
        <p:xfrm>
          <a:off x="718073" y="5211043"/>
          <a:ext cx="447675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Equation" r:id="rId79" imgW="190417" imgH="152334" progId="Equation.DSMT4">
                  <p:embed/>
                </p:oleObj>
              </mc:Choice>
              <mc:Fallback>
                <p:oleObj name="Equation" r:id="rId79" imgW="190417" imgH="152334" progId="Equation.DSMT4">
                  <p:embed/>
                  <p:pic>
                    <p:nvPicPr>
                      <p:cNvPr id="2098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073" y="5211043"/>
                        <a:ext cx="447675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9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611851"/>
              </p:ext>
            </p:extLst>
          </p:nvPr>
        </p:nvGraphicFramePr>
        <p:xfrm>
          <a:off x="748235" y="5671418"/>
          <a:ext cx="417513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Equation" r:id="rId81" imgW="177569" imgH="152202" progId="Equation.DSMT4">
                  <p:embed/>
                </p:oleObj>
              </mc:Choice>
              <mc:Fallback>
                <p:oleObj name="Equation" r:id="rId81" imgW="177569" imgH="152202" progId="Equation.DSMT4">
                  <p:embed/>
                  <p:pic>
                    <p:nvPicPr>
                      <p:cNvPr id="2099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235" y="5671418"/>
                        <a:ext cx="417513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0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379317"/>
              </p:ext>
            </p:extLst>
          </p:nvPr>
        </p:nvGraphicFramePr>
        <p:xfrm>
          <a:off x="719660" y="6158782"/>
          <a:ext cx="447675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Equation" r:id="rId83" imgW="190417" imgH="152334" progId="Equation.DSMT4">
                  <p:embed/>
                </p:oleObj>
              </mc:Choice>
              <mc:Fallback>
                <p:oleObj name="Equation" r:id="rId83" imgW="190417" imgH="152334" progId="Equation.DSMT4">
                  <p:embed/>
                  <p:pic>
                    <p:nvPicPr>
                      <p:cNvPr id="210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660" y="6158782"/>
                        <a:ext cx="447675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07" name="TextBox 77"/>
          <p:cNvSpPr txBox="1">
            <a:spLocks noChangeArrowheads="1"/>
          </p:cNvSpPr>
          <p:nvPr/>
        </p:nvSpPr>
        <p:spPr bwMode="auto">
          <a:xfrm>
            <a:off x="1313385" y="4615731"/>
            <a:ext cx="3376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>
                <a:latin typeface="Century Schoolbook" pitchFamily="18" charset="0"/>
              </a:rPr>
              <a:t>The value of the “</a:t>
            </a:r>
            <a:r>
              <a:rPr lang="en-CA" sz="2000" i="1">
                <a:latin typeface="Century Schoolbook" pitchFamily="18" charset="0"/>
              </a:rPr>
              <a:t>n</a:t>
            </a:r>
            <a:r>
              <a:rPr lang="en-CA" sz="2000" i="1" baseline="30000">
                <a:latin typeface="Century Schoolbook" pitchFamily="18" charset="0"/>
              </a:rPr>
              <a:t>th</a:t>
            </a:r>
            <a:r>
              <a:rPr lang="en-CA" sz="2000">
                <a:latin typeface="Century Schoolbook" pitchFamily="18" charset="0"/>
              </a:rPr>
              <a:t>” term</a:t>
            </a:r>
          </a:p>
        </p:txBody>
      </p:sp>
      <p:sp>
        <p:nvSpPr>
          <p:cNvPr id="2108" name="TextBox 78"/>
          <p:cNvSpPr txBox="1">
            <a:spLocks noChangeArrowheads="1"/>
          </p:cNvSpPr>
          <p:nvPr/>
        </p:nvSpPr>
        <p:spPr bwMode="auto">
          <a:xfrm>
            <a:off x="1305448" y="5174531"/>
            <a:ext cx="26876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>
                <a:latin typeface="Century Schoolbook" pitchFamily="18" charset="0"/>
              </a:rPr>
              <a:t>Value of the 1</a:t>
            </a:r>
            <a:r>
              <a:rPr lang="en-CA" sz="2000" baseline="30000">
                <a:latin typeface="Century Schoolbook" pitchFamily="18" charset="0"/>
              </a:rPr>
              <a:t>st</a:t>
            </a:r>
            <a:r>
              <a:rPr lang="en-CA" sz="2000">
                <a:latin typeface="Century Schoolbook" pitchFamily="18" charset="0"/>
              </a:rPr>
              <a:t>  term</a:t>
            </a:r>
          </a:p>
        </p:txBody>
      </p:sp>
      <p:sp>
        <p:nvSpPr>
          <p:cNvPr id="2109" name="TextBox 79"/>
          <p:cNvSpPr txBox="1">
            <a:spLocks noChangeArrowheads="1"/>
          </p:cNvSpPr>
          <p:nvPr/>
        </p:nvSpPr>
        <p:spPr bwMode="auto">
          <a:xfrm>
            <a:off x="1313385" y="5646018"/>
            <a:ext cx="1946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>
                <a:latin typeface="Century Schoolbook" pitchFamily="18" charset="0"/>
              </a:rPr>
              <a:t>Common Ratio</a:t>
            </a:r>
          </a:p>
        </p:txBody>
      </p:sp>
      <p:sp>
        <p:nvSpPr>
          <p:cNvPr id="2110" name="TextBox 80"/>
          <p:cNvSpPr txBox="1">
            <a:spLocks noChangeArrowheads="1"/>
          </p:cNvSpPr>
          <p:nvPr/>
        </p:nvSpPr>
        <p:spPr bwMode="auto">
          <a:xfrm>
            <a:off x="1335609" y="6117506"/>
            <a:ext cx="2655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>
                <a:latin typeface="Century Schoolbook" pitchFamily="18" charset="0"/>
              </a:rPr>
              <a:t>The rank of the term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3169172" y="5660307"/>
            <a:ext cx="3992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/>
              <a:t>- Divide any term by its previous term</a:t>
            </a:r>
          </a:p>
        </p:txBody>
      </p:sp>
      <p:sp>
        <p:nvSpPr>
          <p:cNvPr id="2112" name="Text Box 5"/>
          <p:cNvSpPr txBox="1">
            <a:spLocks noChangeArrowheads="1"/>
          </p:cNvSpPr>
          <p:nvPr/>
        </p:nvSpPr>
        <p:spPr bwMode="auto">
          <a:xfrm>
            <a:off x="1524000" y="6613526"/>
            <a:ext cx="40592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/>
              <a:t>© Copyright all rights reserved to Homework depot: </a:t>
            </a:r>
            <a:r>
              <a:rPr lang="en-US" sz="1000">
                <a:hlinkClick r:id="rId85"/>
              </a:rPr>
              <a:t>www.BCMath.ca</a:t>
            </a:r>
            <a:r>
              <a:rPr lang="en-US" sz="1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468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2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2" dur="5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7" dur="50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7" dur="500"/>
                                        <p:tgtEl>
                                          <p:spTgt spid="2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2" dur="500"/>
                                        <p:tgtEl>
                                          <p:spTgt spid="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7" dur="500"/>
                                        <p:tgtEl>
                                          <p:spTgt spid="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 nodeType="clickPar">
                      <p:stCondLst>
                        <p:cond delay="indefinite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2" dur="500"/>
                                        <p:tgtEl>
                                          <p:spTgt spid="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 nodeType="clickPar">
                      <p:stCondLst>
                        <p:cond delay="indefinite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7" dur="500"/>
                                        <p:tgtEl>
                                          <p:spTgt spid="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 nodeType="clickPar">
                      <p:stCondLst>
                        <p:cond delay="indefinite"/>
                      </p:stCondLst>
                      <p:childTnLst>
                        <p:par>
                          <p:cTn id="2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2" dur="500"/>
                                        <p:tgtEl>
                                          <p:spTgt spid="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 nodeType="clickPar">
                      <p:stCondLst>
                        <p:cond delay="indefinite"/>
                      </p:stCondLst>
                      <p:childTnLst>
                        <p:par>
                          <p:cTn id="2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 nodeType="clickPar">
                      <p:stCondLst>
                        <p:cond delay="indefinite"/>
                      </p:stCondLst>
                      <p:childTnLst>
                        <p:par>
                          <p:cTn id="2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2" dur="500"/>
                                        <p:tgtEl>
                                          <p:spTgt spid="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 nodeType="clickPar">
                      <p:stCondLst>
                        <p:cond delay="indefinite"/>
                      </p:stCondLst>
                      <p:childTnLst>
                        <p:par>
                          <p:cTn id="2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7" dur="500"/>
                                        <p:tgtEl>
                                          <p:spTgt spid="2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73" grpId="0" animBg="1"/>
      <p:bldP spid="2107" grpId="0"/>
      <p:bldP spid="2108" grpId="0"/>
      <p:bldP spid="2109" grpId="0"/>
      <p:bldP spid="2110" grpId="0"/>
      <p:bldP spid="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202629"/>
            <a:ext cx="8496944" cy="49006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CA" sz="2300" dirty="0"/>
              <a:t>Ex: Given the following sequence, find the 20</a:t>
            </a:r>
            <a:r>
              <a:rPr lang="en-CA" sz="2300" baseline="30000" dirty="0"/>
              <a:t>th</a:t>
            </a:r>
            <a:r>
              <a:rPr lang="en-CA" sz="2300" dirty="0"/>
              <a:t> term:</a:t>
            </a:r>
          </a:p>
        </p:txBody>
      </p:sp>
      <p:graphicFrame>
        <p:nvGraphicFramePr>
          <p:cNvPr id="102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5868879"/>
              </p:ext>
            </p:extLst>
          </p:nvPr>
        </p:nvGraphicFramePr>
        <p:xfrm>
          <a:off x="479376" y="620688"/>
          <a:ext cx="3548062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4" imgW="1981200" imgH="508000" progId="Equation.DSMT4">
                  <p:embed/>
                </p:oleObj>
              </mc:Choice>
              <mc:Fallback>
                <p:oleObj name="Equation" r:id="rId4" imgW="1981200" imgH="508000" progId="Equation.DSMT4">
                  <p:embed/>
                  <p:pic>
                    <p:nvPicPr>
                      <p:cNvPr id="102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376" y="620688"/>
                        <a:ext cx="3548062" cy="909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2243462"/>
              </p:ext>
            </p:extLst>
          </p:nvPr>
        </p:nvGraphicFramePr>
        <p:xfrm>
          <a:off x="4439817" y="692696"/>
          <a:ext cx="592137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6" imgW="190417" imgH="152334" progId="Equation.DSMT4">
                  <p:embed/>
                </p:oleObj>
              </mc:Choice>
              <mc:Fallback>
                <p:oleObj name="Equation" r:id="rId6" imgW="190417" imgH="152334" progId="Equation.DSMT4">
                  <p:embed/>
                  <p:pic>
                    <p:nvPicPr>
                      <p:cNvPr id="209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9817" y="692696"/>
                        <a:ext cx="592137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2899058"/>
              </p:ext>
            </p:extLst>
          </p:nvPr>
        </p:nvGraphicFramePr>
        <p:xfrm>
          <a:off x="4439817" y="1268759"/>
          <a:ext cx="554037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8" imgW="177569" imgH="152202" progId="Equation.DSMT4">
                  <p:embed/>
                </p:oleObj>
              </mc:Choice>
              <mc:Fallback>
                <p:oleObj name="Equation" r:id="rId8" imgW="177569" imgH="152202" progId="Equation.DSMT4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9817" y="1268759"/>
                        <a:ext cx="554037" cy="474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3485347"/>
              </p:ext>
            </p:extLst>
          </p:nvPr>
        </p:nvGraphicFramePr>
        <p:xfrm>
          <a:off x="6168009" y="692696"/>
          <a:ext cx="59372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10" imgW="190417" imgH="152334" progId="Equation.DSMT4">
                  <p:embed/>
                </p:oleObj>
              </mc:Choice>
              <mc:Fallback>
                <p:oleObj name="Equation" r:id="rId10" imgW="190417" imgH="152334" progId="Equation.DSMT4">
                  <p:embed/>
                  <p:pic>
                    <p:nvPicPr>
                      <p:cNvPr id="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8009" y="692696"/>
                        <a:ext cx="593725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5810152"/>
              </p:ext>
            </p:extLst>
          </p:nvPr>
        </p:nvGraphicFramePr>
        <p:xfrm>
          <a:off x="5854056" y="1131218"/>
          <a:ext cx="949325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12" imgW="304668" imgH="228501" progId="Equation.DSMT4">
                  <p:embed/>
                </p:oleObj>
              </mc:Choice>
              <mc:Fallback>
                <p:oleObj name="Equation" r:id="rId12" imgW="304668" imgH="228501" progId="Equation.DSMT4">
                  <p:embed/>
                  <p:pic>
                    <p:nvPicPr>
                      <p:cNvPr id="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4056" y="1131218"/>
                        <a:ext cx="949325" cy="712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5042673"/>
              </p:ext>
            </p:extLst>
          </p:nvPr>
        </p:nvGraphicFramePr>
        <p:xfrm>
          <a:off x="5078612" y="738807"/>
          <a:ext cx="2698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14" imgW="114102" imgH="177492" progId="Equation.DSMT4">
                  <p:embed/>
                </p:oleObj>
              </mc:Choice>
              <mc:Fallback>
                <p:oleObj name="Equation" r:id="rId14" imgW="114102" imgH="177492" progId="Equation.DSMT4">
                  <p:embed/>
                  <p:pic>
                    <p:nvPicPr>
                      <p:cNvPr id="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8612" y="738807"/>
                        <a:ext cx="269875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8422538"/>
              </p:ext>
            </p:extLst>
          </p:nvPr>
        </p:nvGraphicFramePr>
        <p:xfrm>
          <a:off x="5004966" y="1144934"/>
          <a:ext cx="417512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16" imgW="241091" imgH="317225" progId="Equation.DSMT4">
                  <p:embed/>
                </p:oleObj>
              </mc:Choice>
              <mc:Fallback>
                <p:oleObj name="Equation" r:id="rId16" imgW="241091" imgH="317225" progId="Equation.DSMT4">
                  <p:embed/>
                  <p:pic>
                    <p:nvPicPr>
                      <p:cNvPr id="1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966" y="1144934"/>
                        <a:ext cx="417512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2337614"/>
              </p:ext>
            </p:extLst>
          </p:nvPr>
        </p:nvGraphicFramePr>
        <p:xfrm>
          <a:off x="6816081" y="692696"/>
          <a:ext cx="534751" cy="443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18" imgW="215619" imgH="177569" progId="Equation.DSMT4">
                  <p:embed/>
                </p:oleObj>
              </mc:Choice>
              <mc:Fallback>
                <p:oleObj name="Equation" r:id="rId18" imgW="215619" imgH="177569" progId="Equation.DSMT4">
                  <p:embed/>
                  <p:pic>
                    <p:nvPicPr>
                      <p:cNvPr id="1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6081" y="692696"/>
                        <a:ext cx="534751" cy="4437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3228733"/>
              </p:ext>
            </p:extLst>
          </p:nvPr>
        </p:nvGraphicFramePr>
        <p:xfrm>
          <a:off x="6816080" y="1340767"/>
          <a:ext cx="646112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20" imgW="253670" imgH="177569" progId="Equation.DSMT4">
                  <p:embed/>
                </p:oleObj>
              </mc:Choice>
              <mc:Fallback>
                <p:oleObj name="Equation" r:id="rId20" imgW="253670" imgH="177569" progId="Equation.DSMT4">
                  <p:embed/>
                  <p:pic>
                    <p:nvPicPr>
                      <p:cNvPr id="1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6080" y="1340767"/>
                        <a:ext cx="646112" cy="455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3109840"/>
              </p:ext>
            </p:extLst>
          </p:nvPr>
        </p:nvGraphicFramePr>
        <p:xfrm>
          <a:off x="695401" y="1823615"/>
          <a:ext cx="961755" cy="597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22" imgW="368300" imgH="228600" progId="Equation.DSMT4">
                  <p:embed/>
                </p:oleObj>
              </mc:Choice>
              <mc:Fallback>
                <p:oleObj name="Equation" r:id="rId22" imgW="368300" imgH="228600" progId="Equation.DSMT4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401" y="1823615"/>
                        <a:ext cx="961755" cy="5972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5660226"/>
              </p:ext>
            </p:extLst>
          </p:nvPr>
        </p:nvGraphicFramePr>
        <p:xfrm>
          <a:off x="1631504" y="1916832"/>
          <a:ext cx="506834" cy="394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24" imgW="228402" imgH="177646" progId="Equation.DSMT4">
                  <p:embed/>
                </p:oleObj>
              </mc:Choice>
              <mc:Fallback>
                <p:oleObj name="Equation" r:id="rId24" imgW="228402" imgH="177646" progId="Equation.DSMT4">
                  <p:embed/>
                  <p:pic>
                    <p:nvPicPr>
                      <p:cNvPr id="1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504" y="1916832"/>
                        <a:ext cx="506834" cy="3940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5955852"/>
              </p:ext>
            </p:extLst>
          </p:nvPr>
        </p:nvGraphicFramePr>
        <p:xfrm>
          <a:off x="2135560" y="1822401"/>
          <a:ext cx="559996" cy="526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26" imgW="368140" imgH="342751" progId="Equation.DSMT4">
                  <p:embed/>
                </p:oleObj>
              </mc:Choice>
              <mc:Fallback>
                <p:oleObj name="Equation" r:id="rId26" imgW="368140" imgH="342751" progId="Equation.DSMT4">
                  <p:embed/>
                  <p:pic>
                    <p:nvPicPr>
                      <p:cNvPr id="1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560" y="1822401"/>
                        <a:ext cx="559996" cy="5264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4403320"/>
              </p:ext>
            </p:extLst>
          </p:nvPr>
        </p:nvGraphicFramePr>
        <p:xfrm>
          <a:off x="2639617" y="1772815"/>
          <a:ext cx="652874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28" imgW="405872" imgH="177569" progId="Equation.DSMT4">
                  <p:embed/>
                </p:oleObj>
              </mc:Choice>
              <mc:Fallback>
                <p:oleObj name="Equation" r:id="rId28" imgW="405872" imgH="177569" progId="Equation.DSMT4">
                  <p:embed/>
                  <p:pic>
                    <p:nvPicPr>
                      <p:cNvPr id="1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9617" y="1772815"/>
                        <a:ext cx="652874" cy="2880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7120425"/>
              </p:ext>
            </p:extLst>
          </p:nvPr>
        </p:nvGraphicFramePr>
        <p:xfrm>
          <a:off x="1343472" y="2276872"/>
          <a:ext cx="1440160" cy="969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30" imgW="774364" imgH="520474" progId="Equation.DSMT4">
                  <p:embed/>
                </p:oleObj>
              </mc:Choice>
              <mc:Fallback>
                <p:oleObj name="Equation" r:id="rId30" imgW="774364" imgH="520474" progId="Equation.DSMT4">
                  <p:embed/>
                  <p:pic>
                    <p:nvPicPr>
                      <p:cNvPr id="1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3472" y="2276872"/>
                        <a:ext cx="1440160" cy="9697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422763"/>
              </p:ext>
            </p:extLst>
          </p:nvPr>
        </p:nvGraphicFramePr>
        <p:xfrm>
          <a:off x="2711624" y="2276871"/>
          <a:ext cx="927100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tion" r:id="rId32" imgW="431800" imgH="457200" progId="Equation.DSMT4">
                  <p:embed/>
                </p:oleObj>
              </mc:Choice>
              <mc:Fallback>
                <p:oleObj name="Equation" r:id="rId32" imgW="431800" imgH="457200" progId="Equation.DSMT4">
                  <p:embed/>
                  <p:pic>
                    <p:nvPicPr>
                      <p:cNvPr id="1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624" y="2276871"/>
                        <a:ext cx="927100" cy="982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8541008"/>
              </p:ext>
            </p:extLst>
          </p:nvPr>
        </p:nvGraphicFramePr>
        <p:xfrm>
          <a:off x="3647729" y="2564904"/>
          <a:ext cx="4008437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Equation" r:id="rId34" imgW="1866090" imgH="177723" progId="Equation.DSMT4">
                  <p:embed/>
                </p:oleObj>
              </mc:Choice>
              <mc:Fallback>
                <p:oleObj name="Equation" r:id="rId34" imgW="1866090" imgH="177723" progId="Equation.DSMT4">
                  <p:embed/>
                  <p:pic>
                    <p:nvPicPr>
                      <p:cNvPr id="1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7729" y="2564904"/>
                        <a:ext cx="4008437" cy="382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1" name="Text Box 5"/>
          <p:cNvSpPr txBox="1">
            <a:spLocks noChangeArrowheads="1"/>
          </p:cNvSpPr>
          <p:nvPr/>
        </p:nvSpPr>
        <p:spPr bwMode="auto">
          <a:xfrm>
            <a:off x="1524000" y="6613526"/>
            <a:ext cx="40592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/>
              <a:t>© Copyright all rights reserved to Homework depot: </a:t>
            </a:r>
            <a:r>
              <a:rPr lang="en-US" sz="1000">
                <a:hlinkClick r:id="rId36"/>
              </a:rPr>
              <a:t>www.BCMath.ca</a:t>
            </a:r>
            <a:r>
              <a:rPr lang="en-US" sz="1000"/>
              <a:t> 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16582" y="3212976"/>
            <a:ext cx="7867650" cy="828675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r>
              <a:rPr lang="en-CA" sz="24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Ex: given the three terms in a geometric sequence, find the common ratio:</a:t>
            </a:r>
          </a:p>
        </p:txBody>
      </p:sp>
      <p:graphicFrame>
        <p:nvGraphicFramePr>
          <p:cNvPr id="309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5562412"/>
              </p:ext>
            </p:extLst>
          </p:nvPr>
        </p:nvGraphicFramePr>
        <p:xfrm>
          <a:off x="806724" y="4049142"/>
          <a:ext cx="1577975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Equation" r:id="rId37" imgW="901309" imgH="533169" progId="Equation.DSMT4">
                  <p:embed/>
                </p:oleObj>
              </mc:Choice>
              <mc:Fallback>
                <p:oleObj name="Equation" r:id="rId37" imgW="901309" imgH="533169" progId="Equation.DSMT4">
                  <p:embed/>
                  <p:pic>
                    <p:nvPicPr>
                      <p:cNvPr id="309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724" y="4049142"/>
                        <a:ext cx="1577975" cy="925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287688" y="4149079"/>
            <a:ext cx="547260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CA" sz="1900" dirty="0">
                <a:solidFill>
                  <a:srgbClr val="FF0000"/>
                </a:solidFill>
              </a:rPr>
              <a:t>To find the common ratio, you can just take any term and divide it by the previous term</a:t>
            </a:r>
          </a:p>
        </p:txBody>
      </p:sp>
      <p:graphicFrame>
        <p:nvGraphicFramePr>
          <p:cNvPr id="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8757129"/>
              </p:ext>
            </p:extLst>
          </p:nvPr>
        </p:nvGraphicFramePr>
        <p:xfrm>
          <a:off x="827361" y="5228655"/>
          <a:ext cx="1077912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Equation" r:id="rId39" imgW="520700" imgH="457200" progId="Equation.DSMT4">
                  <p:embed/>
                </p:oleObj>
              </mc:Choice>
              <mc:Fallback>
                <p:oleObj name="Equation" r:id="rId39" imgW="520700" imgH="457200" progId="Equation.DSMT4">
                  <p:embed/>
                  <p:pic>
                    <p:nvPicPr>
                      <p:cNvPr id="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361" y="5228655"/>
                        <a:ext cx="1077912" cy="947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3868168"/>
              </p:ext>
            </p:extLst>
          </p:nvPr>
        </p:nvGraphicFramePr>
        <p:xfrm>
          <a:off x="1991545" y="5229200"/>
          <a:ext cx="1343025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Equation" r:id="rId41" imgW="647700" imgH="457200" progId="Equation.DSMT4">
                  <p:embed/>
                </p:oleObj>
              </mc:Choice>
              <mc:Fallback>
                <p:oleObj name="Equation" r:id="rId41" imgW="647700" imgH="457200" progId="Equation.DSMT4">
                  <p:embed/>
                  <p:pic>
                    <p:nvPicPr>
                      <p:cNvPr id="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1545" y="5229200"/>
                        <a:ext cx="1343025" cy="947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9608767"/>
              </p:ext>
            </p:extLst>
          </p:nvPr>
        </p:nvGraphicFramePr>
        <p:xfrm>
          <a:off x="3431704" y="5229200"/>
          <a:ext cx="736600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Equation" r:id="rId43" imgW="355446" imgH="457002" progId="Equation.DSMT4">
                  <p:embed/>
                </p:oleObj>
              </mc:Choice>
              <mc:Fallback>
                <p:oleObj name="Equation" r:id="rId43" imgW="355446" imgH="457002" progId="Equation.DSMT4">
                  <p:embed/>
                  <p:pic>
                    <p:nvPicPr>
                      <p:cNvPr id="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1704" y="5229200"/>
                        <a:ext cx="736600" cy="947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799856" y="5085183"/>
            <a:ext cx="361028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2000" dirty="0">
                <a:solidFill>
                  <a:srgbClr val="FF0000"/>
                </a:solidFill>
              </a:rPr>
              <a:t>So, the common ratio will be:</a:t>
            </a:r>
          </a:p>
        </p:txBody>
      </p:sp>
      <p:graphicFrame>
        <p:nvGraphicFramePr>
          <p:cNvPr id="2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0857902"/>
              </p:ext>
            </p:extLst>
          </p:nvPr>
        </p:nvGraphicFramePr>
        <p:xfrm>
          <a:off x="6023993" y="5445224"/>
          <a:ext cx="864096" cy="798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Equation" r:id="rId45" imgW="495085" imgH="457002" progId="Equation.DSMT4">
                  <p:embed/>
                </p:oleObj>
              </mc:Choice>
              <mc:Fallback>
                <p:oleObj name="Equation" r:id="rId45" imgW="495085" imgH="457002" progId="Equation.DSMT4">
                  <p:embed/>
                  <p:pic>
                    <p:nvPicPr>
                      <p:cNvPr id="2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3993" y="5445224"/>
                        <a:ext cx="864096" cy="7985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25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8" y="116631"/>
            <a:ext cx="8496944" cy="70609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sz="2400" dirty="0"/>
              <a:t>Ex: the third term of a geometric sequence is 27 and the sixth term is 64.  Find the common ratio:</a:t>
            </a:r>
          </a:p>
        </p:txBody>
      </p:sp>
      <p:graphicFrame>
        <p:nvGraphicFramePr>
          <p:cNvPr id="102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574073"/>
              </p:ext>
            </p:extLst>
          </p:nvPr>
        </p:nvGraphicFramePr>
        <p:xfrm>
          <a:off x="335361" y="1376784"/>
          <a:ext cx="3450721" cy="383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4" imgW="1943100" imgH="215900" progId="Equation.DSMT4">
                  <p:embed/>
                </p:oleObj>
              </mc:Choice>
              <mc:Fallback>
                <p:oleObj name="Equation" r:id="rId4" imgW="1943100" imgH="215900" progId="Equation.DSMT4">
                  <p:embed/>
                  <p:pic>
                    <p:nvPicPr>
                      <p:cNvPr id="102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361" y="1376784"/>
                        <a:ext cx="3450721" cy="3832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reeform 4"/>
          <p:cNvSpPr/>
          <p:nvPr/>
        </p:nvSpPr>
        <p:spPr>
          <a:xfrm>
            <a:off x="1662462" y="1127546"/>
            <a:ext cx="545107" cy="221048"/>
          </a:xfrm>
          <a:custGeom>
            <a:avLst/>
            <a:gdLst>
              <a:gd name="connsiteX0" fmla="*/ 0 w 711200"/>
              <a:gd name="connsiteY0" fmla="*/ 307219 h 307219"/>
              <a:gd name="connsiteX1" fmla="*/ 333828 w 711200"/>
              <a:gd name="connsiteY1" fmla="*/ 2419 h 307219"/>
              <a:gd name="connsiteX2" fmla="*/ 711200 w 711200"/>
              <a:gd name="connsiteY2" fmla="*/ 292704 h 307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200" h="307219">
                <a:moveTo>
                  <a:pt x="0" y="307219"/>
                </a:moveTo>
                <a:cubicBezTo>
                  <a:pt x="107647" y="156028"/>
                  <a:pt x="215295" y="4838"/>
                  <a:pt x="333828" y="2419"/>
                </a:cubicBezTo>
                <a:cubicBezTo>
                  <a:pt x="452361" y="0"/>
                  <a:pt x="581780" y="146352"/>
                  <a:pt x="711200" y="292704"/>
                </a:cubicBezTo>
              </a:path>
            </a:pathLst>
          </a:cu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7341680"/>
              </p:ext>
            </p:extLst>
          </p:nvPr>
        </p:nvGraphicFramePr>
        <p:xfrm>
          <a:off x="1631505" y="764703"/>
          <a:ext cx="472101" cy="273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6" imgW="241195" imgH="139639" progId="Equation.DSMT4">
                  <p:embed/>
                </p:oleObj>
              </mc:Choice>
              <mc:Fallback>
                <p:oleObj name="Equation" r:id="rId6" imgW="241195" imgH="139639" progId="Equation.DSMT4">
                  <p:embed/>
                  <p:pic>
                    <p:nvPicPr>
                      <p:cNvPr id="6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505" y="764703"/>
                        <a:ext cx="472101" cy="2737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1236941"/>
              </p:ext>
            </p:extLst>
          </p:nvPr>
        </p:nvGraphicFramePr>
        <p:xfrm>
          <a:off x="1969962" y="1403771"/>
          <a:ext cx="525639" cy="321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8" imgW="291847" imgH="177646" progId="Equation.DSMT4">
                  <p:embed/>
                </p:oleObj>
              </mc:Choice>
              <mc:Fallback>
                <p:oleObj name="Equation" r:id="rId8" imgW="291847" imgH="177646" progId="Equation.DSMT4">
                  <p:embed/>
                  <p:pic>
                    <p:nvPicPr>
                      <p:cNvPr id="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9962" y="1403771"/>
                        <a:ext cx="525639" cy="3212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reeform 7"/>
          <p:cNvSpPr/>
          <p:nvPr/>
        </p:nvSpPr>
        <p:spPr>
          <a:xfrm>
            <a:off x="2238526" y="1119719"/>
            <a:ext cx="545107" cy="221048"/>
          </a:xfrm>
          <a:custGeom>
            <a:avLst/>
            <a:gdLst>
              <a:gd name="connsiteX0" fmla="*/ 0 w 711200"/>
              <a:gd name="connsiteY0" fmla="*/ 307219 h 307219"/>
              <a:gd name="connsiteX1" fmla="*/ 333828 w 711200"/>
              <a:gd name="connsiteY1" fmla="*/ 2419 h 307219"/>
              <a:gd name="connsiteX2" fmla="*/ 711200 w 711200"/>
              <a:gd name="connsiteY2" fmla="*/ 292704 h 307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200" h="307219">
                <a:moveTo>
                  <a:pt x="0" y="307219"/>
                </a:moveTo>
                <a:cubicBezTo>
                  <a:pt x="107647" y="156028"/>
                  <a:pt x="215295" y="4838"/>
                  <a:pt x="333828" y="2419"/>
                </a:cubicBezTo>
                <a:cubicBezTo>
                  <a:pt x="452361" y="0"/>
                  <a:pt x="581780" y="146352"/>
                  <a:pt x="711200" y="292704"/>
                </a:cubicBezTo>
              </a:path>
            </a:pathLst>
          </a:cu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5859952"/>
              </p:ext>
            </p:extLst>
          </p:nvPr>
        </p:nvGraphicFramePr>
        <p:xfrm>
          <a:off x="2279577" y="778965"/>
          <a:ext cx="472101" cy="273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10" imgW="241195" imgH="139639" progId="Equation.DSMT4">
                  <p:embed/>
                </p:oleObj>
              </mc:Choice>
              <mc:Fallback>
                <p:oleObj name="Equation" r:id="rId10" imgW="241195" imgH="139639" progId="Equation.DSMT4">
                  <p:embed/>
                  <p:pic>
                    <p:nvPicPr>
                      <p:cNvPr id="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577" y="778965"/>
                        <a:ext cx="472101" cy="2737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8654858"/>
              </p:ext>
            </p:extLst>
          </p:nvPr>
        </p:nvGraphicFramePr>
        <p:xfrm>
          <a:off x="2537728" y="1301711"/>
          <a:ext cx="605945" cy="399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11" imgW="368300" imgH="241300" progId="Equation.DSMT4">
                  <p:embed/>
                </p:oleObj>
              </mc:Choice>
              <mc:Fallback>
                <p:oleObj name="Equation" r:id="rId11" imgW="368300" imgH="241300" progId="Equation.DSMT4">
                  <p:embed/>
                  <p:pic>
                    <p:nvPicPr>
                      <p:cNvPr id="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7728" y="1301711"/>
                        <a:ext cx="605945" cy="3990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reeform 10"/>
          <p:cNvSpPr/>
          <p:nvPr/>
        </p:nvSpPr>
        <p:spPr>
          <a:xfrm>
            <a:off x="2855641" y="1124743"/>
            <a:ext cx="545107" cy="221048"/>
          </a:xfrm>
          <a:custGeom>
            <a:avLst/>
            <a:gdLst>
              <a:gd name="connsiteX0" fmla="*/ 0 w 711200"/>
              <a:gd name="connsiteY0" fmla="*/ 307219 h 307219"/>
              <a:gd name="connsiteX1" fmla="*/ 333828 w 711200"/>
              <a:gd name="connsiteY1" fmla="*/ 2419 h 307219"/>
              <a:gd name="connsiteX2" fmla="*/ 711200 w 711200"/>
              <a:gd name="connsiteY2" fmla="*/ 292704 h 307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200" h="307219">
                <a:moveTo>
                  <a:pt x="0" y="307219"/>
                </a:moveTo>
                <a:cubicBezTo>
                  <a:pt x="107647" y="156028"/>
                  <a:pt x="215295" y="4838"/>
                  <a:pt x="333828" y="2419"/>
                </a:cubicBezTo>
                <a:cubicBezTo>
                  <a:pt x="452361" y="0"/>
                  <a:pt x="581780" y="146352"/>
                  <a:pt x="711200" y="292704"/>
                </a:cubicBezTo>
              </a:path>
            </a:pathLst>
          </a:cu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1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95894"/>
              </p:ext>
            </p:extLst>
          </p:nvPr>
        </p:nvGraphicFramePr>
        <p:xfrm>
          <a:off x="2927649" y="764703"/>
          <a:ext cx="472101" cy="273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13" imgW="241195" imgH="139639" progId="Equation.DSMT4">
                  <p:embed/>
                </p:oleObj>
              </mc:Choice>
              <mc:Fallback>
                <p:oleObj name="Equation" r:id="rId13" imgW="241195" imgH="139639" progId="Equation.DSMT4">
                  <p:embed/>
                  <p:pic>
                    <p:nvPicPr>
                      <p:cNvPr id="1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649" y="764703"/>
                        <a:ext cx="472101" cy="2737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7010467"/>
              </p:ext>
            </p:extLst>
          </p:nvPr>
        </p:nvGraphicFramePr>
        <p:xfrm>
          <a:off x="3719736" y="1268759"/>
          <a:ext cx="978272" cy="490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14" imgW="482391" imgH="241195" progId="Equation.DSMT4">
                  <p:embed/>
                </p:oleObj>
              </mc:Choice>
              <mc:Fallback>
                <p:oleObj name="Equation" r:id="rId14" imgW="482391" imgH="241195" progId="Equation.DSMT4">
                  <p:embed/>
                  <p:pic>
                    <p:nvPicPr>
                      <p:cNvPr id="1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9736" y="1268759"/>
                        <a:ext cx="978272" cy="4903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74466" y="1628799"/>
            <a:ext cx="5428089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1900">
                <a:solidFill>
                  <a:srgbClr val="FF0000"/>
                </a:solidFill>
                <a:latin typeface="+mj-lt"/>
              </a:rPr>
              <a:t>Each term in the sequence is equal to the </a:t>
            </a:r>
            <a:br>
              <a:rPr lang="en-CA" sz="1900">
                <a:solidFill>
                  <a:srgbClr val="FF0000"/>
                </a:solidFill>
                <a:latin typeface="+mj-lt"/>
              </a:rPr>
            </a:br>
            <a:r>
              <a:rPr lang="en-CA" sz="1900">
                <a:solidFill>
                  <a:srgbClr val="FF0000"/>
                </a:solidFill>
                <a:latin typeface="+mj-lt"/>
              </a:rPr>
              <a:t>previous term multiplied by the common ratio: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68116" y="2276872"/>
            <a:ext cx="5022529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1900" dirty="0">
                <a:solidFill>
                  <a:srgbClr val="FF0000"/>
                </a:solidFill>
                <a:latin typeface="+mj-lt"/>
              </a:rPr>
              <a:t>The sixth term is equal to both 64 and 27r</a:t>
            </a:r>
            <a:r>
              <a:rPr lang="en-CA" sz="1900" baseline="300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graphicFrame>
        <p:nvGraphicFramePr>
          <p:cNvPr id="1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172941"/>
              </p:ext>
            </p:extLst>
          </p:nvPr>
        </p:nvGraphicFramePr>
        <p:xfrm>
          <a:off x="6168009" y="692149"/>
          <a:ext cx="135731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16" imgW="698500" imgH="241300" progId="Equation.DSMT4">
                  <p:embed/>
                </p:oleObj>
              </mc:Choice>
              <mc:Fallback>
                <p:oleObj name="Equation" r:id="rId16" imgW="698500" imgH="241300" progId="Equation.DSMT4">
                  <p:embed/>
                  <p:pic>
                    <p:nvPicPr>
                      <p:cNvPr id="16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8009" y="692149"/>
                        <a:ext cx="1357313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3898360"/>
              </p:ext>
            </p:extLst>
          </p:nvPr>
        </p:nvGraphicFramePr>
        <p:xfrm>
          <a:off x="6528049" y="1145307"/>
          <a:ext cx="998537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18" imgW="558558" imgH="431613" progId="Equation.DSMT4">
                  <p:embed/>
                </p:oleObj>
              </mc:Choice>
              <mc:Fallback>
                <p:oleObj name="Equation" r:id="rId18" imgW="558558" imgH="431613" progId="Equation.DSMT4">
                  <p:embed/>
                  <p:pic>
                    <p:nvPicPr>
                      <p:cNvPr id="17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8049" y="1145307"/>
                        <a:ext cx="998537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2450681"/>
              </p:ext>
            </p:extLst>
          </p:nvPr>
        </p:nvGraphicFramePr>
        <p:xfrm>
          <a:off x="6672065" y="1869053"/>
          <a:ext cx="1087983" cy="839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20" imgW="609600" imgH="469900" progId="Equation.DSMT4">
                  <p:embed/>
                </p:oleObj>
              </mc:Choice>
              <mc:Fallback>
                <p:oleObj name="Equation" r:id="rId20" imgW="609600" imgH="469900" progId="Equation.DSMT4">
                  <p:embed/>
                  <p:pic>
                    <p:nvPicPr>
                      <p:cNvPr id="1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2065" y="1869053"/>
                        <a:ext cx="1087983" cy="8398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4108698"/>
              </p:ext>
            </p:extLst>
          </p:nvPr>
        </p:nvGraphicFramePr>
        <p:xfrm>
          <a:off x="7828186" y="1916832"/>
          <a:ext cx="500063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Equation" r:id="rId22" imgW="279279" imgH="431613" progId="Equation.DSMT4">
                  <p:embed/>
                </p:oleObj>
              </mc:Choice>
              <mc:Fallback>
                <p:oleObj name="Equation" r:id="rId22" imgW="279279" imgH="431613" progId="Equation.DSMT4">
                  <p:embed/>
                  <p:pic>
                    <p:nvPicPr>
                      <p:cNvPr id="1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8186" y="1916832"/>
                        <a:ext cx="500063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63352" y="2708920"/>
            <a:ext cx="9108504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1900" dirty="0">
                <a:solidFill>
                  <a:srgbClr val="FF0000"/>
                </a:solidFill>
                <a:latin typeface="+mj-lt"/>
              </a:rPr>
              <a:t>To find the terms in between, just multiply</a:t>
            </a:r>
            <a:r>
              <a:rPr lang="en-CA" sz="1900" baseline="30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CA" sz="1900" dirty="0">
                <a:solidFill>
                  <a:srgbClr val="FF0000"/>
                </a:solidFill>
                <a:latin typeface="+mj-lt"/>
              </a:rPr>
              <a:t> 27 by the common ratio.</a:t>
            </a:r>
          </a:p>
        </p:txBody>
      </p:sp>
      <p:sp>
        <p:nvSpPr>
          <p:cNvPr id="21" name="Freeform 20"/>
          <p:cNvSpPr/>
          <p:nvPr/>
        </p:nvSpPr>
        <p:spPr>
          <a:xfrm>
            <a:off x="1631505" y="1124743"/>
            <a:ext cx="545107" cy="221048"/>
          </a:xfrm>
          <a:custGeom>
            <a:avLst/>
            <a:gdLst>
              <a:gd name="connsiteX0" fmla="*/ 0 w 711200"/>
              <a:gd name="connsiteY0" fmla="*/ 307219 h 307219"/>
              <a:gd name="connsiteX1" fmla="*/ 333828 w 711200"/>
              <a:gd name="connsiteY1" fmla="*/ 2419 h 307219"/>
              <a:gd name="connsiteX2" fmla="*/ 711200 w 711200"/>
              <a:gd name="connsiteY2" fmla="*/ 292704 h 307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200" h="307219">
                <a:moveTo>
                  <a:pt x="0" y="307219"/>
                </a:moveTo>
                <a:cubicBezTo>
                  <a:pt x="107647" y="156028"/>
                  <a:pt x="215295" y="4838"/>
                  <a:pt x="333828" y="2419"/>
                </a:cubicBezTo>
                <a:cubicBezTo>
                  <a:pt x="452361" y="0"/>
                  <a:pt x="581780" y="146352"/>
                  <a:pt x="711200" y="292704"/>
                </a:cubicBezTo>
              </a:path>
            </a:pathLst>
          </a:cu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2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9625076"/>
              </p:ext>
            </p:extLst>
          </p:nvPr>
        </p:nvGraphicFramePr>
        <p:xfrm>
          <a:off x="1631505" y="836712"/>
          <a:ext cx="571875" cy="622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tion" r:id="rId24" imgW="291847" imgH="317225" progId="Equation.DSMT4">
                  <p:embed/>
                </p:oleObj>
              </mc:Choice>
              <mc:Fallback>
                <p:oleObj name="Equation" r:id="rId24" imgW="291847" imgH="317225" progId="Equation.DSMT4">
                  <p:embed/>
                  <p:pic>
                    <p:nvPicPr>
                      <p:cNvPr id="22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505" y="836712"/>
                        <a:ext cx="571875" cy="6229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69798"/>
              </p:ext>
            </p:extLst>
          </p:nvPr>
        </p:nvGraphicFramePr>
        <p:xfrm>
          <a:off x="1991544" y="1412776"/>
          <a:ext cx="379628" cy="33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Equation" r:id="rId26" imgW="202936" imgH="177569" progId="Equation.DSMT4">
                  <p:embed/>
                </p:oleObj>
              </mc:Choice>
              <mc:Fallback>
                <p:oleObj name="Equation" r:id="rId26" imgW="202936" imgH="177569" progId="Equation.DSMT4">
                  <p:embed/>
                  <p:pic>
                    <p:nvPicPr>
                      <p:cNvPr id="23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1544" y="1412776"/>
                        <a:ext cx="379628" cy="332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Freeform 23"/>
          <p:cNvSpPr/>
          <p:nvPr/>
        </p:nvSpPr>
        <p:spPr>
          <a:xfrm>
            <a:off x="2238526" y="1119719"/>
            <a:ext cx="545107" cy="221048"/>
          </a:xfrm>
          <a:custGeom>
            <a:avLst/>
            <a:gdLst>
              <a:gd name="connsiteX0" fmla="*/ 0 w 711200"/>
              <a:gd name="connsiteY0" fmla="*/ 307219 h 307219"/>
              <a:gd name="connsiteX1" fmla="*/ 333828 w 711200"/>
              <a:gd name="connsiteY1" fmla="*/ 2419 h 307219"/>
              <a:gd name="connsiteX2" fmla="*/ 711200 w 711200"/>
              <a:gd name="connsiteY2" fmla="*/ 292704 h 307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200" h="307219">
                <a:moveTo>
                  <a:pt x="0" y="307219"/>
                </a:moveTo>
                <a:cubicBezTo>
                  <a:pt x="107647" y="156028"/>
                  <a:pt x="215295" y="4838"/>
                  <a:pt x="333828" y="2419"/>
                </a:cubicBezTo>
                <a:cubicBezTo>
                  <a:pt x="452361" y="0"/>
                  <a:pt x="581780" y="146352"/>
                  <a:pt x="711200" y="292704"/>
                </a:cubicBezTo>
              </a:path>
            </a:pathLst>
          </a:cu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2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2777392"/>
              </p:ext>
            </p:extLst>
          </p:nvPr>
        </p:nvGraphicFramePr>
        <p:xfrm>
          <a:off x="2279577" y="908720"/>
          <a:ext cx="571875" cy="622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Equation" r:id="rId28" imgW="291847" imgH="317225" progId="Equation.DSMT4">
                  <p:embed/>
                </p:oleObj>
              </mc:Choice>
              <mc:Fallback>
                <p:oleObj name="Equation" r:id="rId28" imgW="291847" imgH="317225" progId="Equation.DSMT4">
                  <p:embed/>
                  <p:pic>
                    <p:nvPicPr>
                      <p:cNvPr id="2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577" y="908720"/>
                        <a:ext cx="571875" cy="6229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564549"/>
              </p:ext>
            </p:extLst>
          </p:nvPr>
        </p:nvGraphicFramePr>
        <p:xfrm>
          <a:off x="2620028" y="1403772"/>
          <a:ext cx="379628" cy="33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Equation" r:id="rId29" imgW="202936" imgH="177569" progId="Equation.DSMT4">
                  <p:embed/>
                </p:oleObj>
              </mc:Choice>
              <mc:Fallback>
                <p:oleObj name="Equation" r:id="rId29" imgW="202936" imgH="177569" progId="Equation.DSMT4">
                  <p:embed/>
                  <p:pic>
                    <p:nvPicPr>
                      <p:cNvPr id="2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0028" y="1403772"/>
                        <a:ext cx="379628" cy="332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70" name="Text Box 5"/>
          <p:cNvSpPr txBox="1">
            <a:spLocks noChangeArrowheads="1"/>
          </p:cNvSpPr>
          <p:nvPr/>
        </p:nvSpPr>
        <p:spPr bwMode="auto">
          <a:xfrm>
            <a:off x="1524000" y="6613526"/>
            <a:ext cx="40592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/>
              <a:t>© Copyright all rights reserved to Homework depot: </a:t>
            </a:r>
            <a:r>
              <a:rPr lang="en-US" sz="1000">
                <a:hlinkClick r:id="rId31"/>
              </a:rPr>
              <a:t>www.BCMath.ca</a:t>
            </a:r>
            <a:r>
              <a:rPr lang="en-US" sz="1000"/>
              <a:t> 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27856" y="2852935"/>
            <a:ext cx="8964488" cy="106521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CA" sz="23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Ex: Given             and              find the common ratio and the first  term:</a:t>
            </a:r>
          </a:p>
        </p:txBody>
      </p:sp>
      <p:graphicFrame>
        <p:nvGraphicFramePr>
          <p:cNvPr id="2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1664091"/>
              </p:ext>
            </p:extLst>
          </p:nvPr>
        </p:nvGraphicFramePr>
        <p:xfrm>
          <a:off x="1775521" y="3212976"/>
          <a:ext cx="836861" cy="377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Equation" r:id="rId32" imgW="508000" imgH="228600" progId="Equation.DSMT4">
                  <p:embed/>
                </p:oleObj>
              </mc:Choice>
              <mc:Fallback>
                <p:oleObj name="Equation" r:id="rId32" imgW="508000" imgH="228600" progId="Equation.DSMT4">
                  <p:embed/>
                  <p:pic>
                    <p:nvPicPr>
                      <p:cNvPr id="2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5521" y="3212976"/>
                        <a:ext cx="836861" cy="3771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8973806"/>
              </p:ext>
            </p:extLst>
          </p:nvPr>
        </p:nvGraphicFramePr>
        <p:xfrm>
          <a:off x="3386932" y="3212976"/>
          <a:ext cx="836860" cy="377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Equation" r:id="rId34" imgW="508000" imgH="228600" progId="Equation.DSMT4">
                  <p:embed/>
                </p:oleObj>
              </mc:Choice>
              <mc:Fallback>
                <p:oleObj name="Equation" r:id="rId34" imgW="508000" imgH="228600" progId="Equation.DSMT4">
                  <p:embed/>
                  <p:pic>
                    <p:nvPicPr>
                      <p:cNvPr id="2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6932" y="3212976"/>
                        <a:ext cx="836860" cy="3771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498071"/>
              </p:ext>
            </p:extLst>
          </p:nvPr>
        </p:nvGraphicFramePr>
        <p:xfrm>
          <a:off x="407368" y="3573016"/>
          <a:ext cx="3563888" cy="630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Equation" r:id="rId36" imgW="2870200" imgH="508000" progId="Equation.DSMT4">
                  <p:embed/>
                </p:oleObj>
              </mc:Choice>
              <mc:Fallback>
                <p:oleObj name="Equation" r:id="rId36" imgW="2870200" imgH="508000" progId="Equation.DSMT4">
                  <p:embed/>
                  <p:pic>
                    <p:nvPicPr>
                      <p:cNvPr id="3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368" y="3573016"/>
                        <a:ext cx="3563888" cy="6305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6442328"/>
              </p:ext>
            </p:extLst>
          </p:nvPr>
        </p:nvGraphicFramePr>
        <p:xfrm>
          <a:off x="2227952" y="3797349"/>
          <a:ext cx="483672" cy="423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Equation" r:id="rId38" imgW="202936" imgH="177569" progId="Equation.DSMT4">
                  <p:embed/>
                </p:oleObj>
              </mc:Choice>
              <mc:Fallback>
                <p:oleObj name="Equation" r:id="rId38" imgW="202936" imgH="177569" progId="Equation.DSMT4">
                  <p:embed/>
                  <p:pic>
                    <p:nvPicPr>
                      <p:cNvPr id="3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7952" y="3797349"/>
                        <a:ext cx="483672" cy="4237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3190487"/>
              </p:ext>
            </p:extLst>
          </p:nvPr>
        </p:nvGraphicFramePr>
        <p:xfrm>
          <a:off x="3431704" y="3789040"/>
          <a:ext cx="504056" cy="441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Equation" r:id="rId40" imgW="202936" imgH="177569" progId="Equation.DSMT4">
                  <p:embed/>
                </p:oleObj>
              </mc:Choice>
              <mc:Fallback>
                <p:oleObj name="Equation" r:id="rId40" imgW="202936" imgH="177569" progId="Equation.DSMT4">
                  <p:embed/>
                  <p:pic>
                    <p:nvPicPr>
                      <p:cNvPr id="3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1704" y="3789040"/>
                        <a:ext cx="504056" cy="4415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2502249"/>
              </p:ext>
            </p:extLst>
          </p:nvPr>
        </p:nvGraphicFramePr>
        <p:xfrm>
          <a:off x="551384" y="4149079"/>
          <a:ext cx="288032" cy="287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Equation" r:id="rId42" imgW="139700" imgH="139700" progId="Equation.DSMT4">
                  <p:embed/>
                </p:oleObj>
              </mc:Choice>
              <mc:Fallback>
                <p:oleObj name="Equation" r:id="rId42" imgW="139700" imgH="139700" progId="Equation.DSMT4">
                  <p:embed/>
                  <p:pic>
                    <p:nvPicPr>
                      <p:cNvPr id="3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384" y="4149079"/>
                        <a:ext cx="288032" cy="2871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1713721"/>
              </p:ext>
            </p:extLst>
          </p:nvPr>
        </p:nvGraphicFramePr>
        <p:xfrm>
          <a:off x="1127449" y="4203997"/>
          <a:ext cx="373713" cy="255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Equation" r:id="rId44" imgW="203112" imgH="139639" progId="Equation.DSMT4">
                  <p:embed/>
                </p:oleObj>
              </mc:Choice>
              <mc:Fallback>
                <p:oleObj name="Equation" r:id="rId44" imgW="203112" imgH="139639" progId="Equation.DSMT4">
                  <p:embed/>
                  <p:pic>
                    <p:nvPicPr>
                      <p:cNvPr id="3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449" y="4203997"/>
                        <a:ext cx="373713" cy="2554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218253"/>
              </p:ext>
            </p:extLst>
          </p:nvPr>
        </p:nvGraphicFramePr>
        <p:xfrm>
          <a:off x="1631504" y="4149079"/>
          <a:ext cx="502856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Equation" r:id="rId46" imgW="279279" imgH="241195" progId="Equation.DSMT4">
                  <p:embed/>
                </p:oleObj>
              </mc:Choice>
              <mc:Fallback>
                <p:oleObj name="Equation" r:id="rId46" imgW="279279" imgH="241195" progId="Equation.DSMT4">
                  <p:embed/>
                  <p:pic>
                    <p:nvPicPr>
                      <p:cNvPr id="3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504" y="4149079"/>
                        <a:ext cx="502856" cy="4320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3340130"/>
              </p:ext>
            </p:extLst>
          </p:nvPr>
        </p:nvGraphicFramePr>
        <p:xfrm>
          <a:off x="2207568" y="4149079"/>
          <a:ext cx="490984" cy="441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Equation" r:id="rId48" imgW="266469" imgH="241091" progId="Equation.DSMT4">
                  <p:embed/>
                </p:oleObj>
              </mc:Choice>
              <mc:Fallback>
                <p:oleObj name="Equation" r:id="rId48" imgW="266469" imgH="241091" progId="Equation.DSMT4">
                  <p:embed/>
                  <p:pic>
                    <p:nvPicPr>
                      <p:cNvPr id="3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7568" y="4149079"/>
                        <a:ext cx="490984" cy="4418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2958177"/>
              </p:ext>
            </p:extLst>
          </p:nvPr>
        </p:nvGraphicFramePr>
        <p:xfrm>
          <a:off x="2783633" y="4149080"/>
          <a:ext cx="521147" cy="44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Equation" r:id="rId50" imgW="279279" imgH="241195" progId="Equation.DSMT4">
                  <p:embed/>
                </p:oleObj>
              </mc:Choice>
              <mc:Fallback>
                <p:oleObj name="Equation" r:id="rId50" imgW="279279" imgH="241195" progId="Equation.DSMT4">
                  <p:embed/>
                  <p:pic>
                    <p:nvPicPr>
                      <p:cNvPr id="3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3633" y="4149080"/>
                        <a:ext cx="521147" cy="447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92404"/>
              </p:ext>
            </p:extLst>
          </p:nvPr>
        </p:nvGraphicFramePr>
        <p:xfrm>
          <a:off x="623393" y="4653135"/>
          <a:ext cx="1281141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Equation" r:id="rId52" imgW="609336" imgH="241195" progId="Equation.DSMT4">
                  <p:embed/>
                </p:oleObj>
              </mc:Choice>
              <mc:Fallback>
                <p:oleObj name="Equation" r:id="rId52" imgW="609336" imgH="241195" progId="Equation.DSMT4">
                  <p:embed/>
                  <p:pic>
                    <p:nvPicPr>
                      <p:cNvPr id="3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393" y="4653135"/>
                        <a:ext cx="1281141" cy="504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2829387"/>
              </p:ext>
            </p:extLst>
          </p:nvPr>
        </p:nvGraphicFramePr>
        <p:xfrm>
          <a:off x="3431704" y="4149079"/>
          <a:ext cx="490984" cy="441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Equation" r:id="rId54" imgW="266469" imgH="241091" progId="Equation.DSMT4">
                  <p:embed/>
                </p:oleObj>
              </mc:Choice>
              <mc:Fallback>
                <p:oleObj name="Equation" r:id="rId54" imgW="266469" imgH="241091" progId="Equation.DSMT4">
                  <p:embed/>
                  <p:pic>
                    <p:nvPicPr>
                      <p:cNvPr id="3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1704" y="4149079"/>
                        <a:ext cx="490984" cy="4418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0990783"/>
              </p:ext>
            </p:extLst>
          </p:nvPr>
        </p:nvGraphicFramePr>
        <p:xfrm>
          <a:off x="695400" y="5157191"/>
          <a:ext cx="504056" cy="45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Equation" r:id="rId56" imgW="266469" imgH="241091" progId="Equation.DSMT4">
                  <p:embed/>
                </p:oleObj>
              </mc:Choice>
              <mc:Fallback>
                <p:oleObj name="Equation" r:id="rId56" imgW="266469" imgH="241091" progId="Equation.DSMT4">
                  <p:embed/>
                  <p:pic>
                    <p:nvPicPr>
                      <p:cNvPr id="4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400" y="5157191"/>
                        <a:ext cx="504056" cy="453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164198"/>
              </p:ext>
            </p:extLst>
          </p:nvPr>
        </p:nvGraphicFramePr>
        <p:xfrm>
          <a:off x="1508944" y="5157191"/>
          <a:ext cx="48260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Equation" r:id="rId58" imgW="202936" imgH="177569" progId="Equation.DSMT4">
                  <p:embed/>
                </p:oleObj>
              </mc:Choice>
              <mc:Fallback>
                <p:oleObj name="Equation" r:id="rId58" imgW="202936" imgH="177569" progId="Equation.DSMT4">
                  <p:embed/>
                  <p:pic>
                    <p:nvPicPr>
                      <p:cNvPr id="4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944" y="5157191"/>
                        <a:ext cx="482600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7291789"/>
              </p:ext>
            </p:extLst>
          </p:nvPr>
        </p:nvGraphicFramePr>
        <p:xfrm>
          <a:off x="1199456" y="5247357"/>
          <a:ext cx="331788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Equation" r:id="rId60" imgW="139579" imgH="114201" progId="Equation.DSMT4">
                  <p:embed/>
                </p:oleObj>
              </mc:Choice>
              <mc:Fallback>
                <p:oleObj name="Equation" r:id="rId60" imgW="139579" imgH="114201" progId="Equation.DSMT4">
                  <p:embed/>
                  <p:pic>
                    <p:nvPicPr>
                      <p:cNvPr id="4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9456" y="5247357"/>
                        <a:ext cx="331788" cy="269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3" name="Straight Connector 42"/>
          <p:cNvCxnSpPr/>
          <p:nvPr/>
        </p:nvCxnSpPr>
        <p:spPr>
          <a:xfrm>
            <a:off x="551385" y="5157191"/>
            <a:ext cx="693737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487489" y="5157192"/>
            <a:ext cx="693737" cy="15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4615911"/>
              </p:ext>
            </p:extLst>
          </p:nvPr>
        </p:nvGraphicFramePr>
        <p:xfrm>
          <a:off x="911424" y="5733255"/>
          <a:ext cx="310020" cy="369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Equation" r:id="rId62" imgW="190500" imgH="228600" progId="Equation.DSMT4">
                  <p:embed/>
                </p:oleObj>
              </mc:Choice>
              <mc:Fallback>
                <p:oleObj name="Equation" r:id="rId62" imgW="190500" imgH="228600" progId="Equation.DSMT4">
                  <p:embed/>
                  <p:pic>
                    <p:nvPicPr>
                      <p:cNvPr id="4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424" y="5733255"/>
                        <a:ext cx="310020" cy="3696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4148284"/>
              </p:ext>
            </p:extLst>
          </p:nvPr>
        </p:nvGraphicFramePr>
        <p:xfrm>
          <a:off x="1199457" y="5877272"/>
          <a:ext cx="333375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Equation" r:id="rId64" imgW="139579" imgH="114201" progId="Equation.DSMT4">
                  <p:embed/>
                </p:oleObj>
              </mc:Choice>
              <mc:Fallback>
                <p:oleObj name="Equation" r:id="rId64" imgW="139579" imgH="114201" progId="Equation.DSMT4">
                  <p:embed/>
                  <p:pic>
                    <p:nvPicPr>
                      <p:cNvPr id="4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9457" y="5877272"/>
                        <a:ext cx="333375" cy="269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7878080"/>
              </p:ext>
            </p:extLst>
          </p:nvPr>
        </p:nvGraphicFramePr>
        <p:xfrm>
          <a:off x="1487488" y="5589239"/>
          <a:ext cx="477838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Equation" r:id="rId66" imgW="241195" imgH="431613" progId="Equation.DSMT4">
                  <p:embed/>
                </p:oleObj>
              </mc:Choice>
              <mc:Fallback>
                <p:oleObj name="Equation" r:id="rId66" imgW="241195" imgH="431613" progId="Equation.DSMT4">
                  <p:embed/>
                  <p:pic>
                    <p:nvPicPr>
                      <p:cNvPr id="47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7488" y="5589239"/>
                        <a:ext cx="477838" cy="85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7489553"/>
              </p:ext>
            </p:extLst>
          </p:nvPr>
        </p:nvGraphicFramePr>
        <p:xfrm>
          <a:off x="1487488" y="5589240"/>
          <a:ext cx="303212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Equation" r:id="rId68" imgW="152334" imgH="431613" progId="Equation.DSMT4">
                  <p:embed/>
                </p:oleObj>
              </mc:Choice>
              <mc:Fallback>
                <p:oleObj name="Equation" r:id="rId68" imgW="152334" imgH="431613" progId="Equation.DSMT4">
                  <p:embed/>
                  <p:pic>
                    <p:nvPicPr>
                      <p:cNvPr id="49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7488" y="5589240"/>
                        <a:ext cx="303212" cy="849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7836708"/>
              </p:ext>
            </p:extLst>
          </p:nvPr>
        </p:nvGraphicFramePr>
        <p:xfrm>
          <a:off x="2279576" y="5805264"/>
          <a:ext cx="604838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Equation" r:id="rId70" imgW="253670" imgH="126835" progId="Equation.DSMT4">
                  <p:embed/>
                </p:oleObj>
              </mc:Choice>
              <mc:Fallback>
                <p:oleObj name="Equation" r:id="rId70" imgW="253670" imgH="126835" progId="Equation.DSMT4">
                  <p:embed/>
                  <p:pic>
                    <p:nvPicPr>
                      <p:cNvPr id="5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576" y="5805264"/>
                        <a:ext cx="604838" cy="30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3191118"/>
              </p:ext>
            </p:extLst>
          </p:nvPr>
        </p:nvGraphicFramePr>
        <p:xfrm>
          <a:off x="2855640" y="5445224"/>
          <a:ext cx="544462" cy="881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Equation" r:id="rId72" imgW="266469" imgH="431425" progId="Equation.DSMT4">
                  <p:embed/>
                </p:oleObj>
              </mc:Choice>
              <mc:Fallback>
                <p:oleObj name="Equation" r:id="rId72" imgW="266469" imgH="431425" progId="Equation.DSMT4">
                  <p:embed/>
                  <p:pic>
                    <p:nvPicPr>
                      <p:cNvPr id="51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640" y="5445224"/>
                        <a:ext cx="544462" cy="8815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8893074"/>
              </p:ext>
            </p:extLst>
          </p:nvPr>
        </p:nvGraphicFramePr>
        <p:xfrm>
          <a:off x="6168009" y="3789040"/>
          <a:ext cx="817563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name="Equation" r:id="rId74" imgW="342603" imgH="177646" progId="Equation.DSMT4">
                  <p:embed/>
                </p:oleObj>
              </mc:Choice>
              <mc:Fallback>
                <p:oleObj name="Equation" r:id="rId74" imgW="342603" imgH="177646" progId="Equation.DSMT4">
                  <p:embed/>
                  <p:pic>
                    <p:nvPicPr>
                      <p:cNvPr id="52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8009" y="3789040"/>
                        <a:ext cx="817563" cy="42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9115984"/>
              </p:ext>
            </p:extLst>
          </p:nvPr>
        </p:nvGraphicFramePr>
        <p:xfrm>
          <a:off x="5015881" y="4419575"/>
          <a:ext cx="1782763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Equation" r:id="rId76" imgW="1028700" imgH="469900" progId="Equation.DSMT4">
                  <p:embed/>
                </p:oleObj>
              </mc:Choice>
              <mc:Fallback>
                <p:oleObj name="Equation" r:id="rId76" imgW="1028700" imgH="469900" progId="Equation.DSMT4">
                  <p:embed/>
                  <p:pic>
                    <p:nvPicPr>
                      <p:cNvPr id="53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5881" y="4419575"/>
                        <a:ext cx="1782763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1228498"/>
              </p:ext>
            </p:extLst>
          </p:nvPr>
        </p:nvGraphicFramePr>
        <p:xfrm>
          <a:off x="5447928" y="3645023"/>
          <a:ext cx="635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" name="Equation" r:id="rId78" imgW="266469" imgH="241091" progId="Equation.DSMT4">
                  <p:embed/>
                </p:oleObj>
              </mc:Choice>
              <mc:Fallback>
                <p:oleObj name="Equation" r:id="rId78" imgW="266469" imgH="241091" progId="Equation.DSMT4">
                  <p:embed/>
                  <p:pic>
                    <p:nvPicPr>
                      <p:cNvPr id="54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7928" y="3645023"/>
                        <a:ext cx="6350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9473171"/>
              </p:ext>
            </p:extLst>
          </p:nvPr>
        </p:nvGraphicFramePr>
        <p:xfrm>
          <a:off x="5303912" y="3627438"/>
          <a:ext cx="931862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name="Equation" r:id="rId80" imgW="596900" imgH="520700" progId="Equation.DSMT4">
                  <p:embed/>
                </p:oleObj>
              </mc:Choice>
              <mc:Fallback>
                <p:oleObj name="Equation" r:id="rId80" imgW="596900" imgH="520700" progId="Equation.DSMT4">
                  <p:embed/>
                  <p:pic>
                    <p:nvPicPr>
                      <p:cNvPr id="55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912" y="3627438"/>
                        <a:ext cx="931862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123723"/>
              </p:ext>
            </p:extLst>
          </p:nvPr>
        </p:nvGraphicFramePr>
        <p:xfrm>
          <a:off x="5519937" y="5391447"/>
          <a:ext cx="782637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" name="Equation" r:id="rId82" imgW="266469" imgH="139579" progId="Equation.DSMT4">
                  <p:embed/>
                </p:oleObj>
              </mc:Choice>
              <mc:Fallback>
                <p:oleObj name="Equation" r:id="rId82" imgW="266469" imgH="139579" progId="Equation.DSMT4">
                  <p:embed/>
                  <p:pic>
                    <p:nvPicPr>
                      <p:cNvPr id="58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9937" y="5391447"/>
                        <a:ext cx="782637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621338"/>
              </p:ext>
            </p:extLst>
          </p:nvPr>
        </p:nvGraphicFramePr>
        <p:xfrm>
          <a:off x="6272958" y="5301208"/>
          <a:ext cx="1119187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name="Equation" r:id="rId84" imgW="380670" imgH="177646" progId="Equation.DSMT4">
                  <p:embed/>
                </p:oleObj>
              </mc:Choice>
              <mc:Fallback>
                <p:oleObj name="Equation" r:id="rId84" imgW="380670" imgH="177646" progId="Equation.DSMT4">
                  <p:embed/>
                  <p:pic>
                    <p:nvPicPr>
                      <p:cNvPr id="59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2958" y="5301208"/>
                        <a:ext cx="1119187" cy="522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7392145" y="3645023"/>
            <a:ext cx="170431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1900" dirty="0">
                <a:solidFill>
                  <a:srgbClr val="FF0000"/>
                </a:solidFill>
                <a:latin typeface="+mj-lt"/>
              </a:rPr>
              <a:t>Now solve for</a:t>
            </a:r>
          </a:p>
          <a:p>
            <a:pPr eaLnBrk="1" hangingPunct="1"/>
            <a:r>
              <a:rPr lang="en-CA" sz="1900" dirty="0">
                <a:solidFill>
                  <a:srgbClr val="FF0000"/>
                </a:solidFill>
                <a:latin typeface="+mj-lt"/>
              </a:rPr>
              <a:t>the first term</a:t>
            </a:r>
          </a:p>
        </p:txBody>
      </p:sp>
    </p:spTree>
    <p:extLst>
      <p:ext uri="{BB962C8B-B14F-4D97-AF65-F5344CB8AC3E}">
        <p14:creationId xmlns:p14="http://schemas.microsoft.com/office/powerpoint/2010/main" val="339607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1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4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2600760"/>
              </p:ext>
            </p:extLst>
          </p:nvPr>
        </p:nvGraphicFramePr>
        <p:xfrm>
          <a:off x="693440" y="1061864"/>
          <a:ext cx="2311400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6" imgW="825480" imgH="393480" progId="Equation.3">
                  <p:embed/>
                </p:oleObj>
              </mc:Choice>
              <mc:Fallback>
                <p:oleObj name="Equation" r:id="rId6" imgW="825480" imgH="393480" progId="Equation.3">
                  <p:embed/>
                  <p:pic>
                    <p:nvPicPr>
                      <p:cNvPr id="266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40" y="1061864"/>
                        <a:ext cx="2311400" cy="1096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rgbClr val="FFFF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931159"/>
              </p:ext>
            </p:extLst>
          </p:nvPr>
        </p:nvGraphicFramePr>
        <p:xfrm>
          <a:off x="4655840" y="1214264"/>
          <a:ext cx="3506788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8" imgW="1384200" imgH="241200" progId="Equation.3">
                  <p:embed/>
                </p:oleObj>
              </mc:Choice>
              <mc:Fallback>
                <p:oleObj name="Equation" r:id="rId8" imgW="1384200" imgH="241200" progId="Equation.3">
                  <p:embed/>
                  <p:pic>
                    <p:nvPicPr>
                      <p:cNvPr id="266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5840" y="1214264"/>
                        <a:ext cx="3506788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3360440" y="1595263"/>
            <a:ext cx="990600" cy="0"/>
          </a:xfrm>
          <a:prstGeom prst="line">
            <a:avLst/>
          </a:prstGeom>
          <a:noFill/>
          <a:ln w="73025" cap="sq" cmpd="dbl">
            <a:solidFill>
              <a:srgbClr val="FF0000"/>
            </a:solidFill>
            <a:round/>
            <a:headEnd type="none" w="sm" len="sm"/>
            <a:tailEnd type="stealth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graphicFrame>
        <p:nvGraphicFramePr>
          <p:cNvPr id="266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9045901"/>
              </p:ext>
            </p:extLst>
          </p:nvPr>
        </p:nvGraphicFramePr>
        <p:xfrm>
          <a:off x="4655840" y="2204864"/>
          <a:ext cx="39243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10" imgW="1549080" imgH="203040" progId="Equation.3">
                  <p:embed/>
                </p:oleObj>
              </mc:Choice>
              <mc:Fallback>
                <p:oleObj name="Equation" r:id="rId10" imgW="1549080" imgH="203040" progId="Equation.3">
                  <p:embed/>
                  <p:pic>
                    <p:nvPicPr>
                      <p:cNvPr id="266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5840" y="2204864"/>
                        <a:ext cx="3924300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9356560"/>
              </p:ext>
            </p:extLst>
          </p:nvPr>
        </p:nvGraphicFramePr>
        <p:xfrm>
          <a:off x="1271464" y="185738"/>
          <a:ext cx="279876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12" imgW="1104840" imgH="203040" progId="Equation.3">
                  <p:embed/>
                </p:oleObj>
              </mc:Choice>
              <mc:Fallback>
                <p:oleObj name="Equation" r:id="rId12" imgW="1104840" imgH="203040" progId="Equation.3">
                  <p:embed/>
                  <p:pic>
                    <p:nvPicPr>
                      <p:cNvPr id="2663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1464" y="185738"/>
                        <a:ext cx="2798763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4133607" y="207168"/>
            <a:ext cx="4191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forms a geometric sequence. </a:t>
            </a:r>
          </a:p>
        </p:txBody>
      </p:sp>
      <p:graphicFrame>
        <p:nvGraphicFramePr>
          <p:cNvPr id="2663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7823559"/>
              </p:ext>
            </p:extLst>
          </p:nvPr>
        </p:nvGraphicFramePr>
        <p:xfrm>
          <a:off x="4655841" y="2966863"/>
          <a:ext cx="1089025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14" imgW="431640" imgH="177480" progId="Equation.3">
                  <p:embed/>
                </p:oleObj>
              </mc:Choice>
              <mc:Fallback>
                <p:oleObj name="Equation" r:id="rId14" imgW="431640" imgH="177480" progId="Equation.3">
                  <p:embed/>
                  <p:pic>
                    <p:nvPicPr>
                      <p:cNvPr id="2663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5841" y="2966863"/>
                        <a:ext cx="1089025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3360440" y="2509663"/>
            <a:ext cx="990600" cy="0"/>
          </a:xfrm>
          <a:prstGeom prst="line">
            <a:avLst/>
          </a:prstGeom>
          <a:noFill/>
          <a:ln w="73025" cap="sq" cmpd="dbl">
            <a:solidFill>
              <a:srgbClr val="FF0000"/>
            </a:solidFill>
            <a:round/>
            <a:headEnd type="none" w="sm" len="sm"/>
            <a:tailEnd type="stealth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>
            <a:off x="3360440" y="3195463"/>
            <a:ext cx="990600" cy="0"/>
          </a:xfrm>
          <a:prstGeom prst="line">
            <a:avLst/>
          </a:prstGeom>
          <a:noFill/>
          <a:ln w="73025" cap="sq" cmpd="dbl">
            <a:solidFill>
              <a:srgbClr val="FF0000"/>
            </a:solidFill>
            <a:round/>
            <a:headEnd type="none" w="sm" len="sm"/>
            <a:tailEnd type="stealth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655840" y="2204863"/>
            <a:ext cx="2590800" cy="609600"/>
            <a:chOff x="2880" y="2016"/>
            <a:chExt cx="1632" cy="384"/>
          </a:xfrm>
        </p:grpSpPr>
        <p:sp>
          <p:nvSpPr>
            <p:cNvPr id="26637" name="Line 13"/>
            <p:cNvSpPr>
              <a:spLocks noChangeShapeType="1"/>
            </p:cNvSpPr>
            <p:nvPr/>
          </p:nvSpPr>
          <p:spPr bwMode="auto">
            <a:xfrm flipH="1">
              <a:off x="2880" y="2016"/>
              <a:ext cx="240" cy="384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6638" name="Line 14"/>
            <p:cNvSpPr>
              <a:spLocks noChangeShapeType="1"/>
            </p:cNvSpPr>
            <p:nvPr/>
          </p:nvSpPr>
          <p:spPr bwMode="auto">
            <a:xfrm flipH="1">
              <a:off x="4272" y="2016"/>
              <a:ext cx="240" cy="384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845840" y="3881263"/>
            <a:ext cx="670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8884940" y="915983"/>
            <a:ext cx="2836862" cy="156966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i="1" dirty="0">
                <a:latin typeface="Times New Roman" pitchFamily="18" charset="0"/>
              </a:rPr>
              <a:t>The new sequence formed is 1 , 2 , 4 which is a geometric sequence.</a:t>
            </a:r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263352" y="237480"/>
            <a:ext cx="1544636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Ex: If </a:t>
            </a:r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7849394" y="239713"/>
            <a:ext cx="4191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Solve for </a:t>
            </a:r>
            <a:r>
              <a:rPr lang="en-US" sz="2400" i="1">
                <a:latin typeface="Times New Roman" pitchFamily="18" charset="0"/>
              </a:rPr>
              <a:t>x</a:t>
            </a:r>
            <a:r>
              <a:rPr lang="en-US" sz="2400">
                <a:latin typeface="Times New Roman" pitchFamily="18" charset="0"/>
              </a:rPr>
              <a:t>. </a:t>
            </a:r>
          </a:p>
        </p:txBody>
      </p:sp>
      <p:sp>
        <p:nvSpPr>
          <p:cNvPr id="18" name="Rectangle 2"/>
          <p:cNvSpPr txBox="1">
            <a:spLocks/>
          </p:cNvSpPr>
          <p:nvPr/>
        </p:nvSpPr>
        <p:spPr>
          <a:xfrm>
            <a:off x="371118" y="3604659"/>
            <a:ext cx="11377264" cy="1286946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/>
              <a:t>Ex:</a:t>
            </a:r>
            <a:r>
              <a:rPr lang="en-US" sz="2400"/>
              <a:t> </a:t>
            </a:r>
            <a:r>
              <a:rPr lang="en-GB" sz="2400"/>
              <a:t>The first and second terms of a geometric sequence have a sum of 15, while the second and third terms have a sum of 60.  Use an algebraic method to find all three terms.</a:t>
            </a:r>
            <a:r>
              <a:rPr lang="en-US" sz="240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0972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" fill="hold"/>
                                        <p:tgtEl>
                                          <p:spTgt spid="26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" fill="hold"/>
                                        <p:tgtEl>
                                          <p:spTgt spid="26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  <p:bldP spid="26634" grpId="0" animBg="1"/>
      <p:bldP spid="26635" grpId="0" animBg="1"/>
      <p:bldP spid="26640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9" y="274640"/>
            <a:ext cx="10474946" cy="582612"/>
          </a:xfrm>
        </p:spPr>
        <p:txBody>
          <a:bodyPr/>
          <a:lstStyle/>
          <a:p>
            <a:pPr>
              <a:defRPr/>
            </a:pPr>
            <a:r>
              <a:rPr lang="en-CA" dirty="0"/>
              <a:t>III) Terms &amp; FINAL equation: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7369" y="1000126"/>
            <a:ext cx="11161239" cy="2143125"/>
          </a:xfrm>
        </p:spPr>
        <p:txBody>
          <a:bodyPr/>
          <a:lstStyle/>
          <a:p>
            <a:pPr eaLnBrk="1" hangingPunct="1"/>
            <a:r>
              <a:rPr lang="en-CA" altLang="en-US" dirty="0"/>
              <a:t>Double Time: The time it takes a population or the weight of an object to double its size or value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CA" altLang="en-US" dirty="0"/>
          </a:p>
          <a:p>
            <a:pPr eaLnBrk="1" hangingPunct="1"/>
            <a:r>
              <a:rPr lang="en-CA" altLang="en-US" dirty="0"/>
              <a:t>Half – Life: The time it takes a population or object to depreciate to half its size or value</a:t>
            </a: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1881188" y="3786188"/>
          <a:ext cx="196215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4" imgW="799753" imgH="393529" progId="Equation.DSMT4">
                  <p:embed/>
                </p:oleObj>
              </mc:Choice>
              <mc:Fallback>
                <p:oleObj name="Equation" r:id="rId4" imgW="799753" imgH="393529" progId="Equation.DSMT4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1188" y="3786188"/>
                        <a:ext cx="1962150" cy="9652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4159250" y="3286126"/>
          <a:ext cx="23114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6" imgW="1206500" imgH="190500" progId="Equation.DSMT4">
                  <p:embed/>
                </p:oleObj>
              </mc:Choice>
              <mc:Fallback>
                <p:oleObj name="Equation" r:id="rId6" imgW="1206500" imgH="190500" progId="Equation.DSMT4">
                  <p:embed/>
                  <p:pic>
                    <p:nvPicPr>
                      <p:cNvPr id="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9250" y="3286126"/>
                        <a:ext cx="231140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4205288" y="3921126"/>
          <a:ext cx="23368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8" imgW="1219200" imgH="190500" progId="Equation.DSMT4">
                  <p:embed/>
                </p:oleObj>
              </mc:Choice>
              <mc:Fallback>
                <p:oleObj name="Equation" r:id="rId8" imgW="1219200" imgH="190500" progId="Equation.DSMT4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5288" y="3921126"/>
                        <a:ext cx="233680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4113213" y="4514850"/>
          <a:ext cx="262890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10" imgW="1371600" imgH="215900" progId="Equation.DSMT4">
                  <p:embed/>
                </p:oleObj>
              </mc:Choice>
              <mc:Fallback>
                <p:oleObj name="Equation" r:id="rId10" imgW="1371600" imgH="215900" progId="Equation.DSMT4">
                  <p:embed/>
                  <p:pic>
                    <p:nvPicPr>
                      <p:cNvPr id="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3213" y="4514850"/>
                        <a:ext cx="2628900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4562476" y="4929188"/>
          <a:ext cx="1482725" cy="29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12" imgW="977900" imgH="190500" progId="Equation.DSMT4">
                  <p:embed/>
                </p:oleObj>
              </mc:Choice>
              <mc:Fallback>
                <p:oleObj name="Equation" r:id="rId12" imgW="977900" imgH="190500" progId="Equation.DSMT4">
                  <p:embed/>
                  <p:pic>
                    <p:nvPicPr>
                      <p:cNvPr id="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2476" y="4929188"/>
                        <a:ext cx="1482725" cy="290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5000625" y="5413375"/>
          <a:ext cx="113665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14" imgW="748975" imgH="215806" progId="Equation.DSMT4">
                  <p:embed/>
                </p:oleObj>
              </mc:Choice>
              <mc:Fallback>
                <p:oleObj name="Equation" r:id="rId14" imgW="748975" imgH="215806" progId="Equation.DSMT4">
                  <p:embed/>
                  <p:pic>
                    <p:nvPicPr>
                      <p:cNvPr id="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25" y="5413375"/>
                        <a:ext cx="113665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4113214" y="5900738"/>
          <a:ext cx="20034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16" imgW="1320227" imgH="215806" progId="Equation.DSMT4">
                  <p:embed/>
                </p:oleObj>
              </mc:Choice>
              <mc:Fallback>
                <p:oleObj name="Equation" r:id="rId16" imgW="1320227" imgH="215806" progId="Equation.DSMT4">
                  <p:embed/>
                  <p:pic>
                    <p:nvPicPr>
                      <p:cNvPr id="1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3214" y="5900738"/>
                        <a:ext cx="2003425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9"/>
          <p:cNvGraphicFramePr>
            <a:graphicFrameLocks noChangeAspect="1"/>
          </p:cNvGraphicFramePr>
          <p:nvPr/>
        </p:nvGraphicFramePr>
        <p:xfrm>
          <a:off x="3667125" y="6388100"/>
          <a:ext cx="2446338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Equation" r:id="rId18" imgW="1612900" imgH="215900" progId="Equation.DSMT4">
                  <p:embed/>
                </p:oleObj>
              </mc:Choice>
              <mc:Fallback>
                <p:oleObj name="Equation" r:id="rId18" imgW="1612900" imgH="215900" progId="Equation.DSMT4">
                  <p:embed/>
                  <p:pic>
                    <p:nvPicPr>
                      <p:cNvPr id="1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25" y="6388100"/>
                        <a:ext cx="2446338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0"/>
          <p:cNvGraphicFramePr>
            <a:graphicFrameLocks noChangeAspect="1"/>
          </p:cNvGraphicFramePr>
          <p:nvPr/>
        </p:nvGraphicFramePr>
        <p:xfrm>
          <a:off x="6113464" y="4957763"/>
          <a:ext cx="655637" cy="27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Equation" r:id="rId20" imgW="431425" imgH="177646" progId="Equation.DSMT4">
                  <p:embed/>
                </p:oleObj>
              </mc:Choice>
              <mc:Fallback>
                <p:oleObj name="Equation" r:id="rId20" imgW="431425" imgH="177646" progId="Equation.DSMT4">
                  <p:embed/>
                  <p:pic>
                    <p:nvPicPr>
                      <p:cNvPr id="1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3464" y="4957763"/>
                        <a:ext cx="655637" cy="271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1"/>
          <p:cNvGraphicFramePr>
            <a:graphicFrameLocks noChangeAspect="1"/>
          </p:cNvGraphicFramePr>
          <p:nvPr/>
        </p:nvGraphicFramePr>
        <p:xfrm>
          <a:off x="6143625" y="5443538"/>
          <a:ext cx="827088" cy="27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Equation" r:id="rId22" imgW="545626" imgH="177646" progId="Equation.DSMT4">
                  <p:embed/>
                </p:oleObj>
              </mc:Choice>
              <mc:Fallback>
                <p:oleObj name="Equation" r:id="rId22" imgW="545626" imgH="177646" progId="Equation.DSMT4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25" y="5443538"/>
                        <a:ext cx="827088" cy="271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2"/>
          <p:cNvGraphicFramePr>
            <a:graphicFrameLocks noChangeAspect="1"/>
          </p:cNvGraphicFramePr>
          <p:nvPr/>
        </p:nvGraphicFramePr>
        <p:xfrm>
          <a:off x="6149976" y="5943601"/>
          <a:ext cx="963613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Equation" r:id="rId24" imgW="634449" imgH="177646" progId="Equation.DSMT4">
                  <p:embed/>
                </p:oleObj>
              </mc:Choice>
              <mc:Fallback>
                <p:oleObj name="Equation" r:id="rId24" imgW="634449" imgH="177646" progId="Equation.DSMT4">
                  <p:embed/>
                  <p:pic>
                    <p:nvPicPr>
                      <p:cNvPr id="1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9976" y="5943601"/>
                        <a:ext cx="963613" cy="27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3"/>
          <p:cNvGraphicFramePr>
            <a:graphicFrameLocks noChangeAspect="1"/>
          </p:cNvGraphicFramePr>
          <p:nvPr/>
        </p:nvGraphicFramePr>
        <p:xfrm>
          <a:off x="6169026" y="6443663"/>
          <a:ext cx="944563" cy="27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Equation" r:id="rId26" imgW="621760" imgH="177646" progId="Equation.DSMT4">
                  <p:embed/>
                </p:oleObj>
              </mc:Choice>
              <mc:Fallback>
                <p:oleObj name="Equation" r:id="rId26" imgW="621760" imgH="177646" progId="Equation.DSMT4">
                  <p:embed/>
                  <p:pic>
                    <p:nvPicPr>
                      <p:cNvPr id="1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9026" y="6443663"/>
                        <a:ext cx="944563" cy="271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4"/>
          <p:cNvGraphicFramePr>
            <a:graphicFrameLocks noChangeAspect="1"/>
          </p:cNvGraphicFramePr>
          <p:nvPr/>
        </p:nvGraphicFramePr>
        <p:xfrm>
          <a:off x="7239000" y="3286125"/>
          <a:ext cx="2928938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Equation" r:id="rId28" imgW="1714500" imgH="342900" progId="Equation.DSMT4">
                  <p:embed/>
                </p:oleObj>
              </mc:Choice>
              <mc:Fallback>
                <p:oleObj name="Equation" r:id="rId28" imgW="1714500" imgH="342900" progId="Equation.DSMT4">
                  <p:embed/>
                  <p:pic>
                    <p:nvPicPr>
                      <p:cNvPr id="1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3286125"/>
                        <a:ext cx="2928938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5"/>
          <p:cNvGraphicFramePr>
            <a:graphicFrameLocks noChangeAspect="1"/>
          </p:cNvGraphicFramePr>
          <p:nvPr/>
        </p:nvGraphicFramePr>
        <p:xfrm>
          <a:off x="7310438" y="4156075"/>
          <a:ext cx="2779712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Equation" r:id="rId30" imgW="1714500" imgH="520700" progId="Equation.DSMT4">
                  <p:embed/>
                </p:oleObj>
              </mc:Choice>
              <mc:Fallback>
                <p:oleObj name="Equation" r:id="rId30" imgW="1714500" imgH="520700" progId="Equation.DSMT4">
                  <p:embed/>
                  <p:pic>
                    <p:nvPicPr>
                      <p:cNvPr id="1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0438" y="4156075"/>
                        <a:ext cx="2779712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373939" y="5072063"/>
            <a:ext cx="2365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/>
              <a:t>Ie: Time it takes a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/>
              <a:t>population to double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381876" y="5715001"/>
            <a:ext cx="2378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/>
              <a:t>Ie: Time required to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/>
              <a:t>reach Half - Life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439025" y="6357939"/>
            <a:ext cx="1847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/>
              <a:t>Annually: L = 1</a:t>
            </a:r>
          </a:p>
        </p:txBody>
      </p:sp>
      <p:sp>
        <p:nvSpPr>
          <p:cNvPr id="13333" name="Text Box 5"/>
          <p:cNvSpPr txBox="1">
            <a:spLocks noChangeArrowheads="1"/>
          </p:cNvSpPr>
          <p:nvPr/>
        </p:nvSpPr>
        <p:spPr bwMode="auto">
          <a:xfrm>
            <a:off x="1524000" y="6613526"/>
            <a:ext cx="40592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 Copyright all rights reserved to Homework depot: </a:t>
            </a:r>
            <a:r>
              <a:rPr lang="en-US" altLang="en-US" sz="1000">
                <a:latin typeface="Arial" panose="020B0604020202020204" pitchFamily="34" charset="0"/>
                <a:hlinkClick r:id="rId32"/>
              </a:rPr>
              <a:t>www.BCMath.ca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487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84" y="274638"/>
            <a:ext cx="9330804" cy="654050"/>
          </a:xfrm>
        </p:spPr>
        <p:txBody>
          <a:bodyPr/>
          <a:lstStyle/>
          <a:p>
            <a:pPr>
              <a:defRPr/>
            </a:pPr>
            <a:r>
              <a:rPr lang="en-CA" dirty="0"/>
              <a:t>Ex: Cockroach Question: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>
          <a:xfrm>
            <a:off x="407368" y="1071563"/>
            <a:ext cx="9760571" cy="17145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CA" altLang="en-US" sz="3300" i="1" dirty="0"/>
              <a:t>If a colony of 2 cockroaches doubles every day, how many cockroaches will there be after 1 week?</a:t>
            </a:r>
          </a:p>
        </p:txBody>
      </p:sp>
      <p:pic>
        <p:nvPicPr>
          <p:cNvPr id="15364" name="Picture 3" descr="cock on appl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1" y="2730501"/>
            <a:ext cx="3427413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 descr="cockroach in cu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300" y="2714626"/>
            <a:ext cx="4078288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1524000" y="6613526"/>
            <a:ext cx="40592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 Copyright all rights reserved to Homework depot: </a:t>
            </a:r>
            <a:r>
              <a:rPr lang="en-US" altLang="en-US" sz="1000">
                <a:latin typeface="Arial" panose="020B0604020202020204" pitchFamily="34" charset="0"/>
                <a:hlinkClick r:id="rId5"/>
              </a:rPr>
              <a:t>www.BCMath.ca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0387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Rectangle 1142"/>
          <p:cNvSpPr/>
          <p:nvPr/>
        </p:nvSpPr>
        <p:spPr>
          <a:xfrm>
            <a:off x="9990139" y="1687514"/>
            <a:ext cx="141287" cy="2365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2746376" y="5140326"/>
            <a:ext cx="638175" cy="684213"/>
            <a:chOff x="1522111" y="1535037"/>
            <a:chExt cx="599082" cy="663672"/>
          </a:xfrm>
        </p:grpSpPr>
        <p:sp>
          <p:nvSpPr>
            <p:cNvPr id="4" name="Oval 3"/>
            <p:cNvSpPr/>
            <p:nvPr/>
          </p:nvSpPr>
          <p:spPr>
            <a:xfrm>
              <a:off x="1785886" y="1856864"/>
              <a:ext cx="71532" cy="21557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5" name="Arc 4"/>
            <p:cNvSpPr/>
            <p:nvPr/>
          </p:nvSpPr>
          <p:spPr>
            <a:xfrm>
              <a:off x="1522111" y="1535037"/>
              <a:ext cx="286129" cy="643654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6" name="Arc 5"/>
            <p:cNvSpPr/>
            <p:nvPr/>
          </p:nvSpPr>
          <p:spPr>
            <a:xfrm flipH="1">
              <a:off x="1835064" y="1555055"/>
              <a:ext cx="286129" cy="643654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8" name="Straight Connector 7"/>
            <p:cNvCxnSpPr>
              <a:stCxn id="4" idx="7"/>
            </p:cNvCxnSpPr>
            <p:nvPr/>
          </p:nvCxnSpPr>
          <p:spPr>
            <a:xfrm rot="5400000" flipH="1" flipV="1">
              <a:off x="1833104" y="1827631"/>
              <a:ext cx="75452" cy="47688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894674" y="1821447"/>
              <a:ext cx="87925" cy="80072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 flipH="1" flipV="1">
              <a:off x="1839835" y="1899233"/>
              <a:ext cx="73912" cy="47688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1872174" y="1922281"/>
              <a:ext cx="101630" cy="4470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 flipV="1">
              <a:off x="1837575" y="1978535"/>
              <a:ext cx="75452" cy="47688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6200000" flipH="1">
              <a:off x="1862340" y="2009157"/>
              <a:ext cx="157064" cy="83454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831" name="Group 23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 rot="5400000" flipH="1" flipV="1">
                <a:off x="1986838" y="1979703"/>
                <a:ext cx="73912" cy="4768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2047638" y="1974291"/>
                <a:ext cx="87924" cy="8007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 flipH="1" flipV="1">
                <a:off x="1992799" y="2052076"/>
                <a:ext cx="73912" cy="4768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16200000" flipH="1">
                <a:off x="2024368" y="2074354"/>
                <a:ext cx="103169" cy="4470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5400000" flipH="1" flipV="1">
                <a:off x="1991308" y="2130608"/>
                <a:ext cx="73912" cy="4768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6200000" flipH="1">
                <a:off x="2016074" y="2161230"/>
                <a:ext cx="155523" cy="83454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3213895" y="1340645"/>
            <a:ext cx="454025" cy="487363"/>
            <a:chOff x="1522111" y="1535037"/>
            <a:chExt cx="599082" cy="663672"/>
          </a:xfrm>
        </p:grpSpPr>
        <p:sp>
          <p:nvSpPr>
            <p:cNvPr id="27" name="Oval 26"/>
            <p:cNvSpPr/>
            <p:nvPr/>
          </p:nvSpPr>
          <p:spPr>
            <a:xfrm>
              <a:off x="1786043" y="1857146"/>
              <a:ext cx="71220" cy="21401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8" name="Arc 27"/>
            <p:cNvSpPr/>
            <p:nvPr/>
          </p:nvSpPr>
          <p:spPr>
            <a:xfrm>
              <a:off x="1522111" y="1535037"/>
              <a:ext cx="284878" cy="642054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9" name="Arc 28"/>
            <p:cNvSpPr/>
            <p:nvPr/>
          </p:nvSpPr>
          <p:spPr>
            <a:xfrm flipH="1">
              <a:off x="1836315" y="1556655"/>
              <a:ext cx="284878" cy="642054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30" name="Straight Connector 29"/>
            <p:cNvCxnSpPr>
              <a:stCxn id="27" idx="7"/>
            </p:cNvCxnSpPr>
            <p:nvPr/>
          </p:nvCxnSpPr>
          <p:spPr>
            <a:xfrm rot="5400000" flipH="1" flipV="1">
              <a:off x="1833046" y="1827651"/>
              <a:ext cx="75662" cy="4817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894966" y="1822557"/>
              <a:ext cx="87977" cy="79986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 flipH="1" flipV="1">
              <a:off x="1839329" y="1898991"/>
              <a:ext cx="75664" cy="4817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1872442" y="1922703"/>
              <a:ext cx="101605" cy="4398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 flipH="1" flipV="1">
              <a:off x="1837235" y="1978977"/>
              <a:ext cx="75662" cy="4817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1862144" y="2008732"/>
              <a:ext cx="157812" cy="8378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815" name="Group 3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 rot="5400000" flipH="1" flipV="1">
                <a:off x="1986333" y="1979608"/>
                <a:ext cx="75662" cy="4817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2048254" y="1959380"/>
                <a:ext cx="85881" cy="8214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1991570" y="2051995"/>
                <a:ext cx="75664" cy="4608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6200000" flipH="1">
                <a:off x="2023634" y="2074660"/>
                <a:ext cx="101605" cy="4398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1990523" y="2130934"/>
                <a:ext cx="75662" cy="4817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2015464" y="2149847"/>
                <a:ext cx="155650" cy="8169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49" name="Group 42"/>
          <p:cNvGrpSpPr>
            <a:grpSpLocks/>
          </p:cNvGrpSpPr>
          <p:nvPr/>
        </p:nvGrpSpPr>
        <p:grpSpPr bwMode="auto">
          <a:xfrm rot="-8151696">
            <a:off x="6196014" y="2006600"/>
            <a:ext cx="693737" cy="685800"/>
            <a:chOff x="1522111" y="1535037"/>
            <a:chExt cx="599082" cy="663672"/>
          </a:xfrm>
        </p:grpSpPr>
        <p:sp>
          <p:nvSpPr>
            <p:cNvPr id="44" name="Oval 43"/>
            <p:cNvSpPr/>
            <p:nvPr/>
          </p:nvSpPr>
          <p:spPr>
            <a:xfrm>
              <a:off x="1794065" y="1867262"/>
              <a:ext cx="72657" cy="21354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45" name="Arc 44"/>
            <p:cNvSpPr/>
            <p:nvPr/>
          </p:nvSpPr>
          <p:spPr>
            <a:xfrm>
              <a:off x="1523953" y="1545668"/>
              <a:ext cx="285147" cy="643700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46" name="Arc 45"/>
            <p:cNvSpPr/>
            <p:nvPr/>
          </p:nvSpPr>
          <p:spPr>
            <a:xfrm flipH="1">
              <a:off x="1837790" y="1566166"/>
              <a:ext cx="285147" cy="643701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47" name="Straight Connector 46"/>
            <p:cNvCxnSpPr>
              <a:stCxn id="44" idx="7"/>
            </p:cNvCxnSpPr>
            <p:nvPr/>
          </p:nvCxnSpPr>
          <p:spPr>
            <a:xfrm rot="5400000" flipH="1" flipV="1">
              <a:off x="1834432" y="1827423"/>
              <a:ext cx="73741" cy="47981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897928" y="1831446"/>
              <a:ext cx="87737" cy="81423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 flipH="1" flipV="1">
              <a:off x="1840240" y="1900311"/>
              <a:ext cx="73741" cy="47981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1872732" y="1933581"/>
              <a:ext cx="102930" cy="4386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 flipH="1" flipV="1">
              <a:off x="1846537" y="1987889"/>
              <a:ext cx="75278" cy="47981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6200000" flipH="1">
              <a:off x="1870908" y="2017867"/>
              <a:ext cx="155164" cy="83625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799" name="Group 52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1974749" y="1989136"/>
                <a:ext cx="75278" cy="49352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2046567" y="1974184"/>
                <a:ext cx="87738" cy="79886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980226" y="2051669"/>
                <a:ext cx="73741" cy="47981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2023400" y="2075036"/>
                <a:ext cx="101394" cy="43869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1981305" y="2132047"/>
                <a:ext cx="73741" cy="47982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1999805" y="2168040"/>
                <a:ext cx="161309" cy="83625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66" name="Group 59"/>
          <p:cNvGrpSpPr>
            <a:grpSpLocks/>
          </p:cNvGrpSpPr>
          <p:nvPr/>
        </p:nvGrpSpPr>
        <p:grpSpPr bwMode="auto">
          <a:xfrm>
            <a:off x="3419475" y="2281239"/>
            <a:ext cx="338138" cy="447675"/>
            <a:chOff x="1522111" y="1535037"/>
            <a:chExt cx="599082" cy="663672"/>
          </a:xfrm>
        </p:grpSpPr>
        <p:sp>
          <p:nvSpPr>
            <p:cNvPr id="61" name="Oval 60"/>
            <p:cNvSpPr/>
            <p:nvPr/>
          </p:nvSpPr>
          <p:spPr>
            <a:xfrm>
              <a:off x="1786494" y="1857458"/>
              <a:ext cx="70316" cy="21416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62" name="Arc 61"/>
            <p:cNvSpPr/>
            <p:nvPr/>
          </p:nvSpPr>
          <p:spPr>
            <a:xfrm>
              <a:off x="1522111" y="1535037"/>
              <a:ext cx="286884" cy="642490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63" name="Arc 62"/>
            <p:cNvSpPr/>
            <p:nvPr/>
          </p:nvSpPr>
          <p:spPr>
            <a:xfrm flipH="1">
              <a:off x="1834309" y="1556217"/>
              <a:ext cx="286884" cy="642492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64" name="Straight Connector 63"/>
            <p:cNvCxnSpPr>
              <a:stCxn id="61" idx="7"/>
            </p:cNvCxnSpPr>
            <p:nvPr/>
          </p:nvCxnSpPr>
          <p:spPr>
            <a:xfrm rot="5400000" flipH="1" flipV="1">
              <a:off x="1832987" y="1827669"/>
              <a:ext cx="72958" cy="4781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1893373" y="1822158"/>
              <a:ext cx="90003" cy="80017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5400000" flipH="1" flipV="1">
              <a:off x="1840249" y="1899448"/>
              <a:ext cx="75310" cy="4781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16200000" flipH="1">
              <a:off x="1871129" y="1923443"/>
              <a:ext cx="103552" cy="4218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1837437" y="1979465"/>
              <a:ext cx="75310" cy="4781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1863523" y="2008253"/>
              <a:ext cx="155327" cy="8437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783" name="Group 69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984438" y="1979597"/>
                <a:ext cx="75310" cy="4781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2046001" y="1972909"/>
                <a:ext cx="90003" cy="80017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1991240" y="2051377"/>
                <a:ext cx="72958" cy="4781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2023528" y="2073964"/>
                <a:ext cx="101197" cy="45001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5400000" flipH="1" flipV="1">
                <a:off x="1990063" y="2130217"/>
                <a:ext cx="75310" cy="4781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16200000" flipH="1">
                <a:off x="2016151" y="2161358"/>
                <a:ext cx="155328" cy="8437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76" name="Group 76"/>
          <p:cNvGrpSpPr>
            <a:grpSpLocks/>
          </p:cNvGrpSpPr>
          <p:nvPr/>
        </p:nvGrpSpPr>
        <p:grpSpPr bwMode="auto">
          <a:xfrm rot="-5400000">
            <a:off x="2767807" y="2455070"/>
            <a:ext cx="454025" cy="487362"/>
            <a:chOff x="1522111" y="1535037"/>
            <a:chExt cx="599082" cy="663672"/>
          </a:xfrm>
        </p:grpSpPr>
        <p:sp>
          <p:nvSpPr>
            <p:cNvPr id="78" name="Oval 77"/>
            <p:cNvSpPr/>
            <p:nvPr/>
          </p:nvSpPr>
          <p:spPr>
            <a:xfrm>
              <a:off x="1786043" y="1857145"/>
              <a:ext cx="71220" cy="21401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79" name="Arc 78"/>
            <p:cNvSpPr/>
            <p:nvPr/>
          </p:nvSpPr>
          <p:spPr>
            <a:xfrm>
              <a:off x="1522112" y="1535038"/>
              <a:ext cx="284878" cy="642054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80" name="Arc 79"/>
            <p:cNvSpPr/>
            <p:nvPr/>
          </p:nvSpPr>
          <p:spPr>
            <a:xfrm flipH="1">
              <a:off x="1836316" y="1556656"/>
              <a:ext cx="284878" cy="642054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81" name="Straight Connector 80"/>
            <p:cNvCxnSpPr>
              <a:stCxn id="78" idx="7"/>
            </p:cNvCxnSpPr>
            <p:nvPr/>
          </p:nvCxnSpPr>
          <p:spPr>
            <a:xfrm rot="5400000" flipH="1" flipV="1">
              <a:off x="1845615" y="1827652"/>
              <a:ext cx="75664" cy="4817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1894966" y="1822556"/>
              <a:ext cx="87977" cy="79987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1851899" y="1898991"/>
              <a:ext cx="75662" cy="4817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1885012" y="1922705"/>
              <a:ext cx="101604" cy="4398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 flipH="1" flipV="1">
              <a:off x="1849804" y="1978978"/>
              <a:ext cx="75664" cy="4817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6200000" flipH="1">
              <a:off x="1862145" y="2008733"/>
              <a:ext cx="157811" cy="8378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767" name="Group 86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1973764" y="1979608"/>
                <a:ext cx="75664" cy="4817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2035684" y="1972351"/>
                <a:ext cx="85883" cy="8214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5400000" flipH="1" flipV="1">
                <a:off x="1991569" y="2051994"/>
                <a:ext cx="75662" cy="4608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16200000" flipH="1">
                <a:off x="2011066" y="2074659"/>
                <a:ext cx="101604" cy="43989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5400000" flipH="1" flipV="1">
                <a:off x="1977953" y="2130934"/>
                <a:ext cx="75664" cy="4817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2002896" y="2162816"/>
                <a:ext cx="155650" cy="81693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93" name="Group 110"/>
          <p:cNvGrpSpPr>
            <a:grpSpLocks/>
          </p:cNvGrpSpPr>
          <p:nvPr/>
        </p:nvGrpSpPr>
        <p:grpSpPr bwMode="auto">
          <a:xfrm rot="-7320000">
            <a:off x="4360070" y="3490120"/>
            <a:ext cx="338137" cy="447675"/>
            <a:chOff x="1522111" y="1535037"/>
            <a:chExt cx="599082" cy="663672"/>
          </a:xfrm>
        </p:grpSpPr>
        <p:sp>
          <p:nvSpPr>
            <p:cNvPr id="112" name="Oval 111"/>
            <p:cNvSpPr/>
            <p:nvPr/>
          </p:nvSpPr>
          <p:spPr>
            <a:xfrm>
              <a:off x="1796194" y="1857831"/>
              <a:ext cx="70316" cy="21416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13" name="Arc 112"/>
            <p:cNvSpPr/>
            <p:nvPr/>
          </p:nvSpPr>
          <p:spPr>
            <a:xfrm>
              <a:off x="1522135" y="1534787"/>
              <a:ext cx="286885" cy="642492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14" name="Arc 113"/>
            <p:cNvSpPr/>
            <p:nvPr/>
          </p:nvSpPr>
          <p:spPr>
            <a:xfrm flipH="1">
              <a:off x="1834284" y="1556467"/>
              <a:ext cx="286885" cy="642490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15" name="Straight Connector 114"/>
            <p:cNvCxnSpPr>
              <a:stCxn id="112" idx="7"/>
            </p:cNvCxnSpPr>
            <p:nvPr/>
          </p:nvCxnSpPr>
          <p:spPr>
            <a:xfrm rot="5400000" flipH="1" flipV="1">
              <a:off x="1852400" y="1824002"/>
              <a:ext cx="72958" cy="4781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1893817" y="1818749"/>
              <a:ext cx="90003" cy="80017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5400000" flipH="1" flipV="1">
              <a:off x="1854661" y="1899340"/>
              <a:ext cx="75310" cy="4781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16200000" flipH="1">
              <a:off x="1874828" y="1922856"/>
              <a:ext cx="103552" cy="4218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5400000" flipH="1" flipV="1">
              <a:off x="1837975" y="1979419"/>
              <a:ext cx="75310" cy="4781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16200000" flipH="1">
              <a:off x="1862368" y="2005912"/>
              <a:ext cx="155327" cy="8437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751" name="Group 120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22" name="Straight Connector 121"/>
              <p:cNvCxnSpPr/>
              <p:nvPr/>
            </p:nvCxnSpPr>
            <p:spPr>
              <a:xfrm rot="5400000" flipH="1" flipV="1">
                <a:off x="1969924" y="1958152"/>
                <a:ext cx="77663" cy="56252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>
                <a:off x="2028255" y="1956130"/>
                <a:ext cx="98440" cy="80017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5400000" flipH="1" flipV="1">
                <a:off x="1962297" y="2033558"/>
                <a:ext cx="75310" cy="5062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rot="16200000" flipH="1">
                <a:off x="2010783" y="2047963"/>
                <a:ext cx="103552" cy="5625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rot="5400000" flipH="1" flipV="1">
                <a:off x="1970802" y="2113138"/>
                <a:ext cx="77664" cy="5062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 rot="16200000" flipH="1">
                <a:off x="2005454" y="2143813"/>
                <a:ext cx="155328" cy="92816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0" name="Group 127"/>
          <p:cNvGrpSpPr>
            <a:grpSpLocks/>
          </p:cNvGrpSpPr>
          <p:nvPr/>
        </p:nvGrpSpPr>
        <p:grpSpPr bwMode="auto">
          <a:xfrm rot="5400000">
            <a:off x="1753395" y="1094582"/>
            <a:ext cx="454025" cy="487363"/>
            <a:chOff x="1522111" y="1535037"/>
            <a:chExt cx="599082" cy="663672"/>
          </a:xfrm>
        </p:grpSpPr>
        <p:sp>
          <p:nvSpPr>
            <p:cNvPr id="129" name="Oval 128"/>
            <p:cNvSpPr/>
            <p:nvPr/>
          </p:nvSpPr>
          <p:spPr>
            <a:xfrm>
              <a:off x="1786043" y="1857146"/>
              <a:ext cx="71220" cy="21401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30" name="Arc 129"/>
            <p:cNvSpPr/>
            <p:nvPr/>
          </p:nvSpPr>
          <p:spPr>
            <a:xfrm>
              <a:off x="1522111" y="1535037"/>
              <a:ext cx="284878" cy="642054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31" name="Arc 130"/>
            <p:cNvSpPr/>
            <p:nvPr/>
          </p:nvSpPr>
          <p:spPr>
            <a:xfrm flipH="1">
              <a:off x="1836315" y="1556655"/>
              <a:ext cx="284878" cy="642054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32" name="Straight Connector 131"/>
            <p:cNvCxnSpPr>
              <a:stCxn id="129" idx="7"/>
            </p:cNvCxnSpPr>
            <p:nvPr/>
          </p:nvCxnSpPr>
          <p:spPr>
            <a:xfrm rot="5400000" flipH="1" flipV="1">
              <a:off x="1833047" y="1827652"/>
              <a:ext cx="75662" cy="4817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1894966" y="1822557"/>
              <a:ext cx="87977" cy="79986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rot="5400000" flipH="1" flipV="1">
              <a:off x="1839330" y="1898990"/>
              <a:ext cx="75664" cy="4817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rot="16200000" flipH="1">
              <a:off x="1872442" y="1922704"/>
              <a:ext cx="101605" cy="4398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rot="5400000" flipH="1" flipV="1">
              <a:off x="1837236" y="1978978"/>
              <a:ext cx="75662" cy="4817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rot="16200000" flipH="1">
              <a:off x="1862144" y="2008732"/>
              <a:ext cx="157812" cy="8378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735" name="Group 137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39" name="Straight Connector 138"/>
              <p:cNvCxnSpPr/>
              <p:nvPr/>
            </p:nvCxnSpPr>
            <p:spPr>
              <a:xfrm rot="5400000" flipH="1" flipV="1">
                <a:off x="1986333" y="1979608"/>
                <a:ext cx="75662" cy="4817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>
                <a:off x="2048253" y="1959379"/>
                <a:ext cx="85883" cy="8214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rot="5400000" flipH="1" flipV="1">
                <a:off x="1991569" y="2051995"/>
                <a:ext cx="75664" cy="4608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rot="16200000" flipH="1">
                <a:off x="2023634" y="2074660"/>
                <a:ext cx="101605" cy="43989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 rot="5400000" flipH="1" flipV="1">
                <a:off x="1990522" y="2130934"/>
                <a:ext cx="75662" cy="4817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 rot="16200000" flipH="1">
                <a:off x="2015464" y="2149846"/>
                <a:ext cx="155650" cy="81693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10" name="Group 144"/>
          <p:cNvGrpSpPr>
            <a:grpSpLocks/>
          </p:cNvGrpSpPr>
          <p:nvPr/>
        </p:nvGrpSpPr>
        <p:grpSpPr bwMode="auto">
          <a:xfrm rot="3011860">
            <a:off x="1937545" y="4431507"/>
            <a:ext cx="454025" cy="487363"/>
            <a:chOff x="1522111" y="1535037"/>
            <a:chExt cx="599082" cy="663672"/>
          </a:xfrm>
        </p:grpSpPr>
        <p:sp>
          <p:nvSpPr>
            <p:cNvPr id="146" name="Oval 145"/>
            <p:cNvSpPr/>
            <p:nvPr/>
          </p:nvSpPr>
          <p:spPr>
            <a:xfrm>
              <a:off x="1776929" y="1858955"/>
              <a:ext cx="71220" cy="21401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47" name="Arc 146"/>
            <p:cNvSpPr/>
            <p:nvPr/>
          </p:nvSpPr>
          <p:spPr>
            <a:xfrm>
              <a:off x="1519366" y="1537828"/>
              <a:ext cx="284878" cy="642053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48" name="Arc 147"/>
            <p:cNvSpPr/>
            <p:nvPr/>
          </p:nvSpPr>
          <p:spPr>
            <a:xfrm flipH="1">
              <a:off x="1833428" y="1557463"/>
              <a:ext cx="284878" cy="642054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49" name="Straight Connector 148"/>
            <p:cNvCxnSpPr>
              <a:stCxn id="146" idx="7"/>
            </p:cNvCxnSpPr>
            <p:nvPr/>
          </p:nvCxnSpPr>
          <p:spPr>
            <a:xfrm rot="5400000" flipH="1" flipV="1">
              <a:off x="1830754" y="1826866"/>
              <a:ext cx="75664" cy="4817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1890306" y="1822445"/>
              <a:ext cx="87977" cy="79986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rot="5400000" flipH="1" flipV="1">
              <a:off x="1838537" y="1898277"/>
              <a:ext cx="75662" cy="4817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rot="16200000" flipH="1">
              <a:off x="1867406" y="1919468"/>
              <a:ext cx="101604" cy="4398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rot="5400000" flipH="1" flipV="1">
              <a:off x="1836663" y="1978270"/>
              <a:ext cx="75664" cy="4817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rot="16200000" flipH="1">
              <a:off x="1861568" y="2008761"/>
              <a:ext cx="157812" cy="8378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719" name="Group 154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56" name="Straight Connector 155"/>
              <p:cNvCxnSpPr/>
              <p:nvPr/>
            </p:nvCxnSpPr>
            <p:spPr>
              <a:xfrm rot="5400000" flipH="1" flipV="1">
                <a:off x="2005115" y="1976257"/>
                <a:ext cx="75664" cy="4398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2060995" y="1952058"/>
                <a:ext cx="83787" cy="8214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 rot="5400000" flipH="1" flipV="1">
                <a:off x="2010207" y="2053481"/>
                <a:ext cx="75662" cy="4398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 rot="16200000" flipH="1">
                <a:off x="2036391" y="2074321"/>
                <a:ext cx="101605" cy="41894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rot="5400000" flipH="1" flipV="1">
                <a:off x="2008325" y="2132841"/>
                <a:ext cx="75662" cy="4608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16200000" flipH="1">
                <a:off x="2024642" y="2156776"/>
                <a:ext cx="157812" cy="7959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15" name="Group 161"/>
          <p:cNvGrpSpPr>
            <a:grpSpLocks/>
          </p:cNvGrpSpPr>
          <p:nvPr/>
        </p:nvGrpSpPr>
        <p:grpSpPr bwMode="auto">
          <a:xfrm rot="-3668593">
            <a:off x="6129338" y="5727701"/>
            <a:ext cx="500063" cy="449262"/>
            <a:chOff x="1522111" y="1535037"/>
            <a:chExt cx="599082" cy="663672"/>
          </a:xfrm>
        </p:grpSpPr>
        <p:sp>
          <p:nvSpPr>
            <p:cNvPr id="163" name="Oval 162"/>
            <p:cNvSpPr/>
            <p:nvPr/>
          </p:nvSpPr>
          <p:spPr>
            <a:xfrm>
              <a:off x="1787405" y="1853416"/>
              <a:ext cx="70369" cy="2157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64" name="Arc 163"/>
            <p:cNvSpPr/>
            <p:nvPr/>
          </p:nvSpPr>
          <p:spPr>
            <a:xfrm>
              <a:off x="1516488" y="1534192"/>
              <a:ext cx="285277" cy="642567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65" name="Arc 164"/>
            <p:cNvSpPr/>
            <p:nvPr/>
          </p:nvSpPr>
          <p:spPr>
            <a:xfrm flipH="1">
              <a:off x="1829371" y="1549191"/>
              <a:ext cx="285277" cy="642567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66" name="Straight Connector 165"/>
            <p:cNvCxnSpPr>
              <a:stCxn id="163" idx="7"/>
            </p:cNvCxnSpPr>
            <p:nvPr/>
          </p:nvCxnSpPr>
          <p:spPr>
            <a:xfrm rot="5400000" flipH="1" flipV="1">
              <a:off x="1840068" y="1822497"/>
              <a:ext cx="75044" cy="47546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>
              <a:off x="1892097" y="1817698"/>
              <a:ext cx="87485" cy="79735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rot="5400000" flipH="1" flipV="1">
              <a:off x="1840035" y="1900170"/>
              <a:ext cx="75044" cy="47546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16200000" flipH="1">
              <a:off x="1872094" y="1910349"/>
              <a:ext cx="100840" cy="43742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rot="5400000" flipH="1" flipV="1">
              <a:off x="1844829" y="1969208"/>
              <a:ext cx="75044" cy="47546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rot="16200000" flipH="1">
              <a:off x="1858656" y="2005694"/>
              <a:ext cx="154779" cy="83681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703" name="Group 171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73" name="Straight Connector 172"/>
              <p:cNvCxnSpPr/>
              <p:nvPr/>
            </p:nvCxnSpPr>
            <p:spPr>
              <a:xfrm rot="5400000" flipH="1" flipV="1">
                <a:off x="1979931" y="1960352"/>
                <a:ext cx="75044" cy="47546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2052355" y="1960210"/>
                <a:ext cx="87485" cy="79735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5400000" flipH="1" flipV="1">
                <a:off x="1990264" y="2032178"/>
                <a:ext cx="72698" cy="4754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16200000" flipH="1">
                <a:off x="2023138" y="2053133"/>
                <a:ext cx="98496" cy="43743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5400000" flipH="1" flipV="1">
                <a:off x="1989498" y="2112395"/>
                <a:ext cx="75044" cy="45644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16200000" flipH="1">
                <a:off x="2014422" y="2144659"/>
                <a:ext cx="154779" cy="7987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27" name="Group 178"/>
          <p:cNvGrpSpPr>
            <a:grpSpLocks/>
          </p:cNvGrpSpPr>
          <p:nvPr/>
        </p:nvGrpSpPr>
        <p:grpSpPr bwMode="auto">
          <a:xfrm rot="-8186307">
            <a:off x="2347914" y="3973513"/>
            <a:ext cx="452437" cy="487362"/>
            <a:chOff x="1522111" y="1535037"/>
            <a:chExt cx="599082" cy="663672"/>
          </a:xfrm>
        </p:grpSpPr>
        <p:sp>
          <p:nvSpPr>
            <p:cNvPr id="180" name="Oval 179"/>
            <p:cNvSpPr/>
            <p:nvPr/>
          </p:nvSpPr>
          <p:spPr>
            <a:xfrm>
              <a:off x="1787552" y="1857741"/>
              <a:ext cx="69368" cy="21401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81" name="Arc 180"/>
            <p:cNvSpPr/>
            <p:nvPr/>
          </p:nvSpPr>
          <p:spPr>
            <a:xfrm>
              <a:off x="1522119" y="1534921"/>
              <a:ext cx="285878" cy="642054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82" name="Arc 181"/>
            <p:cNvSpPr/>
            <p:nvPr/>
          </p:nvSpPr>
          <p:spPr>
            <a:xfrm flipH="1">
              <a:off x="1835307" y="1556771"/>
              <a:ext cx="285878" cy="642054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83" name="Straight Connector 182"/>
            <p:cNvCxnSpPr>
              <a:stCxn id="180" idx="7"/>
            </p:cNvCxnSpPr>
            <p:nvPr/>
          </p:nvCxnSpPr>
          <p:spPr>
            <a:xfrm rot="5400000" flipH="1" flipV="1">
              <a:off x="1832503" y="1828952"/>
              <a:ext cx="75664" cy="4624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>
              <a:off x="1894320" y="1823016"/>
              <a:ext cx="88286" cy="79986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 flipH="1" flipV="1">
              <a:off x="1838941" y="1899170"/>
              <a:ext cx="75664" cy="48346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1878941" y="1924050"/>
              <a:ext cx="101604" cy="44142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5400000" flipH="1" flipV="1">
              <a:off x="1842945" y="1978787"/>
              <a:ext cx="75664" cy="48346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1863160" y="2009427"/>
              <a:ext cx="157811" cy="8197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687" name="Group 188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90" name="Straight Connector 189"/>
              <p:cNvCxnSpPr/>
              <p:nvPr/>
            </p:nvCxnSpPr>
            <p:spPr>
              <a:xfrm rot="5400000" flipH="1" flipV="1">
                <a:off x="1979059" y="1974993"/>
                <a:ext cx="75664" cy="5465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>
                <a:off x="2041245" y="1960187"/>
                <a:ext cx="92490" cy="8214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 rot="5400000" flipH="1" flipV="1">
                <a:off x="1980850" y="2050445"/>
                <a:ext cx="75664" cy="5044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>
              <a:xfrm rot="16200000" flipH="1">
                <a:off x="2019684" y="2074433"/>
                <a:ext cx="101605" cy="4414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 rot="5400000" flipH="1" flipV="1">
                <a:off x="1976085" y="2130368"/>
                <a:ext cx="75664" cy="4834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 rot="16200000" flipH="1">
                <a:off x="2015277" y="2153368"/>
                <a:ext cx="155650" cy="94593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31" name="Group 195"/>
          <p:cNvGrpSpPr>
            <a:grpSpLocks/>
          </p:cNvGrpSpPr>
          <p:nvPr/>
        </p:nvGrpSpPr>
        <p:grpSpPr bwMode="auto">
          <a:xfrm>
            <a:off x="4865689" y="2108200"/>
            <a:ext cx="357187" cy="350838"/>
            <a:chOff x="1522111" y="1535037"/>
            <a:chExt cx="599082" cy="663672"/>
          </a:xfrm>
        </p:grpSpPr>
        <p:sp>
          <p:nvSpPr>
            <p:cNvPr id="197" name="Oval 196"/>
            <p:cNvSpPr/>
            <p:nvPr/>
          </p:nvSpPr>
          <p:spPr>
            <a:xfrm>
              <a:off x="1785707" y="1856363"/>
              <a:ext cx="71891" cy="21621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98" name="Arc 197"/>
            <p:cNvSpPr/>
            <p:nvPr/>
          </p:nvSpPr>
          <p:spPr>
            <a:xfrm>
              <a:off x="1522111" y="1535037"/>
              <a:ext cx="284896" cy="642650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99" name="Arc 198"/>
            <p:cNvSpPr/>
            <p:nvPr/>
          </p:nvSpPr>
          <p:spPr>
            <a:xfrm flipH="1">
              <a:off x="1836297" y="1556059"/>
              <a:ext cx="284896" cy="642650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200" name="Straight Connector 199"/>
            <p:cNvCxnSpPr>
              <a:stCxn id="197" idx="7"/>
            </p:cNvCxnSpPr>
            <p:nvPr/>
          </p:nvCxnSpPr>
          <p:spPr>
            <a:xfrm rot="5400000" flipH="1" flipV="1">
              <a:off x="1833373" y="1827895"/>
              <a:ext cx="75075" cy="4792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>
              <a:off x="1894874" y="1820326"/>
              <a:ext cx="87865" cy="81081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 rot="5400000" flipH="1" flipV="1">
              <a:off x="1838698" y="1899967"/>
              <a:ext cx="75075" cy="4792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 rot="16200000" flipH="1">
              <a:off x="1871779" y="1920819"/>
              <a:ext cx="102103" cy="45263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 rot="5400000" flipH="1" flipV="1">
              <a:off x="1838698" y="1978046"/>
              <a:ext cx="75075" cy="4792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 rot="16200000" flipH="1">
              <a:off x="1863390" y="2010290"/>
              <a:ext cx="156158" cy="8253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671" name="Group 20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207" name="Straight Connector 206"/>
              <p:cNvCxnSpPr/>
              <p:nvPr/>
            </p:nvCxnSpPr>
            <p:spPr>
              <a:xfrm rot="5400000" flipH="1" flipV="1">
                <a:off x="1985701" y="1978891"/>
                <a:ext cx="75075" cy="4792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>
              <a:xfrm>
                <a:off x="2047201" y="1971323"/>
                <a:ext cx="87865" cy="81081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 rot="5400000" flipH="1" flipV="1">
                <a:off x="1991026" y="2050963"/>
                <a:ext cx="75075" cy="4792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>
              <a:xfrm rot="16200000" flipH="1">
                <a:off x="2022605" y="2073315"/>
                <a:ext cx="105105" cy="45263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 rot="5400000" flipH="1" flipV="1">
                <a:off x="1991026" y="2129042"/>
                <a:ext cx="75075" cy="4792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 rot="16200000" flipH="1">
                <a:off x="2015718" y="2161285"/>
                <a:ext cx="156158" cy="82540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44" name="Group 212"/>
          <p:cNvGrpSpPr>
            <a:grpSpLocks/>
          </p:cNvGrpSpPr>
          <p:nvPr/>
        </p:nvGrpSpPr>
        <p:grpSpPr bwMode="auto">
          <a:xfrm rot="-7320000">
            <a:off x="5168900" y="1350963"/>
            <a:ext cx="338138" cy="449262"/>
            <a:chOff x="1522111" y="1535037"/>
            <a:chExt cx="599082" cy="663672"/>
          </a:xfrm>
        </p:grpSpPr>
        <p:sp>
          <p:nvSpPr>
            <p:cNvPr id="214" name="Oval 213"/>
            <p:cNvSpPr/>
            <p:nvPr/>
          </p:nvSpPr>
          <p:spPr>
            <a:xfrm>
              <a:off x="1792915" y="1852215"/>
              <a:ext cx="70314" cy="2157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15" name="Arc 214"/>
            <p:cNvSpPr/>
            <p:nvPr/>
          </p:nvSpPr>
          <p:spPr>
            <a:xfrm>
              <a:off x="1512594" y="1529818"/>
              <a:ext cx="286884" cy="642567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16" name="Arc 215"/>
            <p:cNvSpPr/>
            <p:nvPr/>
          </p:nvSpPr>
          <p:spPr>
            <a:xfrm flipH="1">
              <a:off x="1824744" y="1551420"/>
              <a:ext cx="286884" cy="642567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217" name="Straight Connector 216"/>
            <p:cNvCxnSpPr>
              <a:stCxn id="214" idx="7"/>
            </p:cNvCxnSpPr>
            <p:nvPr/>
          </p:nvCxnSpPr>
          <p:spPr>
            <a:xfrm rot="5400000" flipH="1" flipV="1">
              <a:off x="1831979" y="1827799"/>
              <a:ext cx="75044" cy="4781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>
              <a:off x="1892177" y="1816681"/>
              <a:ext cx="90003" cy="79735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5400000" flipH="1" flipV="1">
              <a:off x="1843017" y="1897152"/>
              <a:ext cx="75044" cy="4781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1876184" y="1922582"/>
              <a:ext cx="100840" cy="42190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5400000" flipH="1" flipV="1">
              <a:off x="1838852" y="1977943"/>
              <a:ext cx="75044" cy="4781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16200000" flipH="1">
              <a:off x="1857126" y="2003780"/>
              <a:ext cx="154779" cy="8437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655" name="Group 222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224" name="Straight Connector 223"/>
              <p:cNvCxnSpPr/>
              <p:nvPr/>
            </p:nvCxnSpPr>
            <p:spPr>
              <a:xfrm rot="5400000" flipH="1" flipV="1">
                <a:off x="1967954" y="1965508"/>
                <a:ext cx="75044" cy="5062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>
                <a:off x="2028105" y="1960531"/>
                <a:ext cx="98440" cy="79735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 rot="5400000" flipH="1" flipV="1">
                <a:off x="1962709" y="2036603"/>
                <a:ext cx="72698" cy="5062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 rot="16200000" flipH="1">
                <a:off x="2017336" y="2059516"/>
                <a:ext cx="98496" cy="47815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 rot="5400000" flipH="1" flipV="1">
                <a:off x="1978969" y="2117394"/>
                <a:ext cx="75044" cy="5062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 rot="16200000" flipH="1">
                <a:off x="2006474" y="2144158"/>
                <a:ext cx="154779" cy="92815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47" name="Group 229"/>
          <p:cNvGrpSpPr>
            <a:grpSpLocks/>
          </p:cNvGrpSpPr>
          <p:nvPr/>
        </p:nvGrpSpPr>
        <p:grpSpPr bwMode="auto">
          <a:xfrm rot="-5400000">
            <a:off x="4911726" y="3700463"/>
            <a:ext cx="454025" cy="488950"/>
            <a:chOff x="1522111" y="1535037"/>
            <a:chExt cx="599082" cy="663672"/>
          </a:xfrm>
        </p:grpSpPr>
        <p:sp>
          <p:nvSpPr>
            <p:cNvPr id="231" name="Oval 230"/>
            <p:cNvSpPr/>
            <p:nvPr/>
          </p:nvSpPr>
          <p:spPr>
            <a:xfrm>
              <a:off x="1786042" y="1858254"/>
              <a:ext cx="71220" cy="21332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32" name="Arc 231"/>
            <p:cNvSpPr/>
            <p:nvPr/>
          </p:nvSpPr>
          <p:spPr>
            <a:xfrm>
              <a:off x="1522112" y="1535038"/>
              <a:ext cx="284878" cy="642124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33" name="Arc 232"/>
            <p:cNvSpPr/>
            <p:nvPr/>
          </p:nvSpPr>
          <p:spPr>
            <a:xfrm flipH="1">
              <a:off x="1836316" y="1556586"/>
              <a:ext cx="284878" cy="642124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234" name="Straight Connector 233"/>
            <p:cNvCxnSpPr>
              <a:stCxn id="231" idx="7"/>
            </p:cNvCxnSpPr>
            <p:nvPr/>
          </p:nvCxnSpPr>
          <p:spPr>
            <a:xfrm rot="5400000" flipH="1" flipV="1">
              <a:off x="1846815" y="1827701"/>
              <a:ext cx="73262" cy="4817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>
              <a:off x="1894966" y="1821622"/>
              <a:ext cx="87977" cy="7972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 rot="5400000" flipH="1" flipV="1">
              <a:off x="1852021" y="1899886"/>
              <a:ext cx="75418" cy="4817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1884098" y="1922451"/>
              <a:ext cx="103429" cy="4398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5400000" flipH="1" flipV="1">
              <a:off x="1851004" y="1978535"/>
              <a:ext cx="73262" cy="4817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16200000" flipH="1">
              <a:off x="1862400" y="2009213"/>
              <a:ext cx="157300" cy="8378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639" name="Group 239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241" name="Straight Connector 240"/>
              <p:cNvCxnSpPr/>
              <p:nvPr/>
            </p:nvCxnSpPr>
            <p:spPr>
              <a:xfrm rot="5400000" flipH="1" flipV="1">
                <a:off x="1973888" y="1980692"/>
                <a:ext cx="75416" cy="4817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>
              <a:xfrm>
                <a:off x="2035685" y="1973536"/>
                <a:ext cx="85881" cy="81881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>
              <a:xfrm rot="5400000" flipH="1" flipV="1">
                <a:off x="1991692" y="2052847"/>
                <a:ext cx="75418" cy="4608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>
              <a:xfrm rot="16200000" flipH="1">
                <a:off x="2011231" y="2075442"/>
                <a:ext cx="101275" cy="4398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>
              <a:xfrm rot="5400000" flipH="1" flipV="1">
                <a:off x="1978077" y="2131526"/>
                <a:ext cx="75416" cy="4817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>
              <a:xfrm rot="16200000" flipH="1">
                <a:off x="2003149" y="2163252"/>
                <a:ext cx="155144" cy="8169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61" name="Group 246"/>
          <p:cNvGrpSpPr>
            <a:grpSpLocks/>
          </p:cNvGrpSpPr>
          <p:nvPr/>
        </p:nvGrpSpPr>
        <p:grpSpPr bwMode="auto">
          <a:xfrm>
            <a:off x="3424239" y="6107113"/>
            <a:ext cx="454025" cy="487362"/>
            <a:chOff x="1522111" y="1535037"/>
            <a:chExt cx="599082" cy="663672"/>
          </a:xfrm>
        </p:grpSpPr>
        <p:sp>
          <p:nvSpPr>
            <p:cNvPr id="248" name="Oval 247"/>
            <p:cNvSpPr/>
            <p:nvPr/>
          </p:nvSpPr>
          <p:spPr>
            <a:xfrm>
              <a:off x="1786042" y="1857145"/>
              <a:ext cx="71220" cy="21401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49" name="Arc 248"/>
            <p:cNvSpPr/>
            <p:nvPr/>
          </p:nvSpPr>
          <p:spPr>
            <a:xfrm>
              <a:off x="1522111" y="1535037"/>
              <a:ext cx="284878" cy="642054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50" name="Arc 249"/>
            <p:cNvSpPr/>
            <p:nvPr/>
          </p:nvSpPr>
          <p:spPr>
            <a:xfrm flipH="1">
              <a:off x="1836315" y="1556655"/>
              <a:ext cx="284878" cy="642054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251" name="Straight Connector 250"/>
            <p:cNvCxnSpPr>
              <a:stCxn id="248" idx="7"/>
            </p:cNvCxnSpPr>
            <p:nvPr/>
          </p:nvCxnSpPr>
          <p:spPr>
            <a:xfrm rot="5400000" flipH="1" flipV="1">
              <a:off x="1833045" y="1827651"/>
              <a:ext cx="75664" cy="4817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>
              <a:off x="1894966" y="1822556"/>
              <a:ext cx="87977" cy="79987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5400000" flipH="1" flipV="1">
              <a:off x="1839330" y="1898991"/>
              <a:ext cx="75662" cy="4817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16200000" flipH="1">
              <a:off x="1872442" y="1922703"/>
              <a:ext cx="101604" cy="4398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5400000" flipH="1" flipV="1">
              <a:off x="1837234" y="1978977"/>
              <a:ext cx="75664" cy="4817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 rot="16200000" flipH="1">
              <a:off x="1862143" y="2008733"/>
              <a:ext cx="157811" cy="8378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623" name="Group 256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258" name="Straight Connector 257"/>
              <p:cNvCxnSpPr/>
              <p:nvPr/>
            </p:nvCxnSpPr>
            <p:spPr>
              <a:xfrm rot="5400000" flipH="1" flipV="1">
                <a:off x="1986333" y="1979607"/>
                <a:ext cx="75664" cy="4817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>
              <a:xfrm>
                <a:off x="2048254" y="1972350"/>
                <a:ext cx="85881" cy="8214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>
              <a:xfrm rot="5400000" flipH="1" flipV="1">
                <a:off x="1991570" y="2051993"/>
                <a:ext cx="75662" cy="4608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/>
              <p:nvPr/>
            </p:nvCxnSpPr>
            <p:spPr>
              <a:xfrm rot="16200000" flipH="1">
                <a:off x="2023634" y="2074659"/>
                <a:ext cx="101604" cy="4398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>
              <a:xfrm rot="5400000" flipH="1" flipV="1">
                <a:off x="1990522" y="2130933"/>
                <a:ext cx="75664" cy="4817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/>
              <p:cNvCxnSpPr/>
              <p:nvPr/>
            </p:nvCxnSpPr>
            <p:spPr>
              <a:xfrm rot="16200000" flipH="1">
                <a:off x="2015464" y="2162816"/>
                <a:ext cx="155650" cy="8169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63" name="Group 263"/>
          <p:cNvGrpSpPr>
            <a:grpSpLocks/>
          </p:cNvGrpSpPr>
          <p:nvPr/>
        </p:nvGrpSpPr>
        <p:grpSpPr bwMode="auto">
          <a:xfrm rot="-2934967">
            <a:off x="4870451" y="5416551"/>
            <a:ext cx="546100" cy="447675"/>
            <a:chOff x="1522111" y="1535037"/>
            <a:chExt cx="599082" cy="663672"/>
          </a:xfrm>
        </p:grpSpPr>
        <p:sp>
          <p:nvSpPr>
            <p:cNvPr id="265" name="Oval 264"/>
            <p:cNvSpPr/>
            <p:nvPr/>
          </p:nvSpPr>
          <p:spPr>
            <a:xfrm>
              <a:off x="1784712" y="1852332"/>
              <a:ext cx="73144" cy="21416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66" name="Arc 265"/>
            <p:cNvSpPr/>
            <p:nvPr/>
          </p:nvSpPr>
          <p:spPr>
            <a:xfrm>
              <a:off x="1519707" y="1531739"/>
              <a:ext cx="285609" cy="642490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67" name="Arc 266"/>
            <p:cNvSpPr/>
            <p:nvPr/>
          </p:nvSpPr>
          <p:spPr>
            <a:xfrm flipH="1">
              <a:off x="1831458" y="1542230"/>
              <a:ext cx="285609" cy="642492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268" name="Straight Connector 267"/>
            <p:cNvCxnSpPr>
              <a:stCxn id="265" idx="7"/>
            </p:cNvCxnSpPr>
            <p:nvPr/>
          </p:nvCxnSpPr>
          <p:spPr>
            <a:xfrm rot="5400000" flipH="1" flipV="1">
              <a:off x="1833608" y="1824454"/>
              <a:ext cx="72956" cy="48762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>
              <a:off x="1896257" y="1809436"/>
              <a:ext cx="87076" cy="80017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 flipH="1" flipV="1">
              <a:off x="1848000" y="1883478"/>
              <a:ext cx="75310" cy="47020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1871023" y="1918643"/>
              <a:ext cx="103552" cy="4527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/>
            <p:nvPr/>
          </p:nvCxnSpPr>
          <p:spPr>
            <a:xfrm rot="5400000" flipH="1" flipV="1">
              <a:off x="1839200" y="1971033"/>
              <a:ext cx="75310" cy="48762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>
            <a:xfrm rot="16200000" flipH="1">
              <a:off x="1871880" y="1993740"/>
              <a:ext cx="155327" cy="81851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607" name="Group 273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275" name="Straight Connector 274"/>
              <p:cNvCxnSpPr/>
              <p:nvPr/>
            </p:nvCxnSpPr>
            <p:spPr>
              <a:xfrm rot="5400000" flipH="1" flipV="1">
                <a:off x="1990647" y="1953405"/>
                <a:ext cx="77663" cy="45280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/>
              <p:cNvCxnSpPr/>
              <p:nvPr/>
            </p:nvCxnSpPr>
            <p:spPr>
              <a:xfrm>
                <a:off x="2052265" y="1946069"/>
                <a:ext cx="80110" cy="80017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/>
              <p:cNvCxnSpPr/>
              <p:nvPr/>
            </p:nvCxnSpPr>
            <p:spPr>
              <a:xfrm rot="5400000" flipH="1" flipV="1">
                <a:off x="1996381" y="2031453"/>
                <a:ext cx="72958" cy="47020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/>
              <p:cNvCxnSpPr/>
              <p:nvPr/>
            </p:nvCxnSpPr>
            <p:spPr>
              <a:xfrm rot="16200000" flipH="1">
                <a:off x="2029466" y="2052217"/>
                <a:ext cx="101199" cy="41796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/>
              <p:cNvCxnSpPr/>
              <p:nvPr/>
            </p:nvCxnSpPr>
            <p:spPr>
              <a:xfrm rot="5400000" flipH="1" flipV="1">
                <a:off x="1995388" y="2109036"/>
                <a:ext cx="75310" cy="45280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/>
              <p:cNvCxnSpPr/>
              <p:nvPr/>
            </p:nvCxnSpPr>
            <p:spPr>
              <a:xfrm rot="16200000" flipH="1">
                <a:off x="2015460" y="2145243"/>
                <a:ext cx="157682" cy="76627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6" name="Group 280"/>
          <p:cNvGrpSpPr>
            <a:grpSpLocks/>
          </p:cNvGrpSpPr>
          <p:nvPr/>
        </p:nvGrpSpPr>
        <p:grpSpPr bwMode="auto">
          <a:xfrm rot="8085975">
            <a:off x="2116138" y="2085976"/>
            <a:ext cx="454025" cy="488950"/>
            <a:chOff x="1522111" y="1535037"/>
            <a:chExt cx="599082" cy="663672"/>
          </a:xfrm>
        </p:grpSpPr>
        <p:sp>
          <p:nvSpPr>
            <p:cNvPr id="282" name="Oval 281"/>
            <p:cNvSpPr/>
            <p:nvPr/>
          </p:nvSpPr>
          <p:spPr>
            <a:xfrm>
              <a:off x="1790746" y="1881363"/>
              <a:ext cx="71220" cy="21332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83" name="Arc 282"/>
            <p:cNvSpPr/>
            <p:nvPr/>
          </p:nvSpPr>
          <p:spPr>
            <a:xfrm>
              <a:off x="1522244" y="1536010"/>
              <a:ext cx="284878" cy="642124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84" name="Arc 283"/>
            <p:cNvSpPr/>
            <p:nvPr/>
          </p:nvSpPr>
          <p:spPr>
            <a:xfrm flipH="1">
              <a:off x="1839116" y="1561719"/>
              <a:ext cx="284878" cy="642124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285" name="Straight Connector 284"/>
            <p:cNvCxnSpPr>
              <a:stCxn id="282" idx="7"/>
            </p:cNvCxnSpPr>
            <p:nvPr/>
          </p:nvCxnSpPr>
          <p:spPr>
            <a:xfrm rot="5400000" flipH="1" flipV="1">
              <a:off x="1834635" y="1843755"/>
              <a:ext cx="73262" cy="4817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/>
            <p:cNvCxnSpPr/>
            <p:nvPr/>
          </p:nvCxnSpPr>
          <p:spPr>
            <a:xfrm>
              <a:off x="1899794" y="1843521"/>
              <a:ext cx="87977" cy="79726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/>
            <p:cNvCxnSpPr/>
            <p:nvPr/>
          </p:nvCxnSpPr>
          <p:spPr>
            <a:xfrm rot="5400000" flipH="1" flipV="1">
              <a:off x="1844344" y="1925315"/>
              <a:ext cx="75417" cy="4817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/>
            <p:cNvCxnSpPr/>
            <p:nvPr/>
          </p:nvCxnSpPr>
          <p:spPr>
            <a:xfrm rot="16200000" flipH="1">
              <a:off x="1871036" y="1935961"/>
              <a:ext cx="103429" cy="4398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5400000" flipH="1" flipV="1">
              <a:off x="1841455" y="1991579"/>
              <a:ext cx="73262" cy="4817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/>
            <p:cNvCxnSpPr/>
            <p:nvPr/>
          </p:nvCxnSpPr>
          <p:spPr>
            <a:xfrm rot="16200000" flipH="1">
              <a:off x="1862908" y="2028893"/>
              <a:ext cx="157300" cy="8378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591" name="Group 290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292" name="Straight Connector 291"/>
              <p:cNvCxnSpPr/>
              <p:nvPr/>
            </p:nvCxnSpPr>
            <p:spPr>
              <a:xfrm rot="5400000" flipH="1" flipV="1">
                <a:off x="1988857" y="2020189"/>
                <a:ext cx="75418" cy="4398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/>
              <p:cNvCxnSpPr/>
              <p:nvPr/>
            </p:nvCxnSpPr>
            <p:spPr>
              <a:xfrm>
                <a:off x="2053104" y="1998675"/>
                <a:ext cx="81692" cy="81881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/>
              <p:cNvCxnSpPr/>
              <p:nvPr/>
            </p:nvCxnSpPr>
            <p:spPr>
              <a:xfrm rot="5400000" flipH="1" flipV="1">
                <a:off x="1995060" y="2090253"/>
                <a:ext cx="75416" cy="4398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/>
              <p:cNvCxnSpPr/>
              <p:nvPr/>
            </p:nvCxnSpPr>
            <p:spPr>
              <a:xfrm rot="16200000" flipH="1">
                <a:off x="2023688" y="2111409"/>
                <a:ext cx="101275" cy="43989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/>
              <p:cNvCxnSpPr/>
              <p:nvPr/>
            </p:nvCxnSpPr>
            <p:spPr>
              <a:xfrm rot="5400000" flipH="1" flipV="1">
                <a:off x="1990937" y="2168930"/>
                <a:ext cx="75416" cy="4817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/>
              <p:cNvCxnSpPr/>
              <p:nvPr/>
            </p:nvCxnSpPr>
            <p:spPr>
              <a:xfrm rot="16200000" flipH="1">
                <a:off x="2018602" y="2188266"/>
                <a:ext cx="155144" cy="77504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8" name="Group 297"/>
          <p:cNvGrpSpPr>
            <a:grpSpLocks/>
          </p:cNvGrpSpPr>
          <p:nvPr/>
        </p:nvGrpSpPr>
        <p:grpSpPr bwMode="auto">
          <a:xfrm>
            <a:off x="1933575" y="5156200"/>
            <a:ext cx="425450" cy="393700"/>
            <a:chOff x="1522111" y="1535037"/>
            <a:chExt cx="599082" cy="663672"/>
          </a:xfrm>
        </p:grpSpPr>
        <p:sp>
          <p:nvSpPr>
            <p:cNvPr id="299" name="Oval 298"/>
            <p:cNvSpPr/>
            <p:nvPr/>
          </p:nvSpPr>
          <p:spPr>
            <a:xfrm>
              <a:off x="1785886" y="1856169"/>
              <a:ext cx="71532" cy="21676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300" name="Arc 299"/>
            <p:cNvSpPr/>
            <p:nvPr/>
          </p:nvSpPr>
          <p:spPr>
            <a:xfrm>
              <a:off x="1522111" y="1535037"/>
              <a:ext cx="286129" cy="642263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301" name="Arc 300"/>
            <p:cNvSpPr/>
            <p:nvPr/>
          </p:nvSpPr>
          <p:spPr>
            <a:xfrm flipH="1">
              <a:off x="1835064" y="1556446"/>
              <a:ext cx="286129" cy="642263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302" name="Straight Connector 301"/>
            <p:cNvCxnSpPr>
              <a:stCxn id="299" idx="7"/>
            </p:cNvCxnSpPr>
            <p:nvPr/>
          </p:nvCxnSpPr>
          <p:spPr>
            <a:xfrm rot="5400000" flipH="1" flipV="1">
              <a:off x="1833366" y="1826226"/>
              <a:ext cx="74931" cy="49178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/>
            <p:nvPr/>
          </p:nvCxnSpPr>
          <p:spPr>
            <a:xfrm>
              <a:off x="1895420" y="1821380"/>
              <a:ext cx="87179" cy="80283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/>
            <p:nvPr/>
          </p:nvCxnSpPr>
          <p:spPr>
            <a:xfrm rot="5400000" flipH="1" flipV="1">
              <a:off x="1838954" y="1899600"/>
              <a:ext cx="74931" cy="46944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/>
            <p:cNvCxnSpPr/>
            <p:nvPr/>
          </p:nvCxnSpPr>
          <p:spPr>
            <a:xfrm rot="16200000" flipH="1">
              <a:off x="1871398" y="1922127"/>
              <a:ext cx="101692" cy="4470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/>
            <p:cNvCxnSpPr/>
            <p:nvPr/>
          </p:nvCxnSpPr>
          <p:spPr>
            <a:xfrm rot="5400000" flipH="1" flipV="1">
              <a:off x="1837837" y="1978765"/>
              <a:ext cx="74931" cy="49178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863638" y="2010169"/>
              <a:ext cx="155214" cy="8270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575" name="Group 307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309" name="Straight Connector 308"/>
              <p:cNvCxnSpPr/>
              <p:nvPr/>
            </p:nvCxnSpPr>
            <p:spPr>
              <a:xfrm rot="5400000" flipH="1" flipV="1">
                <a:off x="1985956" y="1979711"/>
                <a:ext cx="74931" cy="46942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/>
              <p:cNvCxnSpPr/>
              <p:nvPr/>
            </p:nvCxnSpPr>
            <p:spPr>
              <a:xfrm>
                <a:off x="2046893" y="1973745"/>
                <a:ext cx="87181" cy="80283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/>
              <p:cNvCxnSpPr/>
              <p:nvPr/>
            </p:nvCxnSpPr>
            <p:spPr>
              <a:xfrm rot="5400000" flipH="1" flipV="1">
                <a:off x="1992663" y="2051965"/>
                <a:ext cx="74931" cy="46944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/>
              <p:cNvCxnSpPr/>
              <p:nvPr/>
            </p:nvCxnSpPr>
            <p:spPr>
              <a:xfrm rot="16200000" flipH="1">
                <a:off x="2023990" y="2075612"/>
                <a:ext cx="101692" cy="4247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/>
              <p:cNvCxnSpPr/>
              <p:nvPr/>
            </p:nvCxnSpPr>
            <p:spPr>
              <a:xfrm rot="5400000" flipH="1" flipV="1">
                <a:off x="1990426" y="2132248"/>
                <a:ext cx="74931" cy="46942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Straight Connector 313"/>
              <p:cNvCxnSpPr/>
              <p:nvPr/>
            </p:nvCxnSpPr>
            <p:spPr>
              <a:xfrm rot="16200000" flipH="1">
                <a:off x="2013774" y="2161198"/>
                <a:ext cx="157891" cy="82710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0" name="Group 314"/>
          <p:cNvGrpSpPr>
            <a:grpSpLocks/>
          </p:cNvGrpSpPr>
          <p:nvPr/>
        </p:nvGrpSpPr>
        <p:grpSpPr bwMode="auto">
          <a:xfrm rot="-7320000">
            <a:off x="5253039" y="4603751"/>
            <a:ext cx="338137" cy="449263"/>
            <a:chOff x="1522111" y="1535037"/>
            <a:chExt cx="599082" cy="663672"/>
          </a:xfrm>
        </p:grpSpPr>
        <p:sp>
          <p:nvSpPr>
            <p:cNvPr id="316" name="Oval 315"/>
            <p:cNvSpPr/>
            <p:nvPr/>
          </p:nvSpPr>
          <p:spPr>
            <a:xfrm>
              <a:off x="1792915" y="1852215"/>
              <a:ext cx="70316" cy="2157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317" name="Arc 316"/>
            <p:cNvSpPr/>
            <p:nvPr/>
          </p:nvSpPr>
          <p:spPr>
            <a:xfrm>
              <a:off x="1512595" y="1529818"/>
              <a:ext cx="286885" cy="642565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318" name="Arc 317"/>
            <p:cNvSpPr/>
            <p:nvPr/>
          </p:nvSpPr>
          <p:spPr>
            <a:xfrm flipH="1">
              <a:off x="1824743" y="1551421"/>
              <a:ext cx="286885" cy="642565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319" name="Straight Connector 318"/>
            <p:cNvCxnSpPr>
              <a:stCxn id="316" idx="7"/>
            </p:cNvCxnSpPr>
            <p:nvPr/>
          </p:nvCxnSpPr>
          <p:spPr>
            <a:xfrm rot="5400000" flipH="1" flipV="1">
              <a:off x="1831979" y="1827798"/>
              <a:ext cx="75044" cy="4781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/>
            <p:cNvCxnSpPr/>
            <p:nvPr/>
          </p:nvCxnSpPr>
          <p:spPr>
            <a:xfrm>
              <a:off x="1892176" y="1816682"/>
              <a:ext cx="90003" cy="79734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/>
            <p:cNvCxnSpPr/>
            <p:nvPr/>
          </p:nvCxnSpPr>
          <p:spPr>
            <a:xfrm rot="5400000" flipH="1" flipV="1">
              <a:off x="1843018" y="1897153"/>
              <a:ext cx="75044" cy="4781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/>
            <p:cNvCxnSpPr/>
            <p:nvPr/>
          </p:nvCxnSpPr>
          <p:spPr>
            <a:xfrm rot="16200000" flipH="1">
              <a:off x="1876183" y="1922583"/>
              <a:ext cx="100841" cy="4218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/>
            <p:nvPr/>
          </p:nvCxnSpPr>
          <p:spPr>
            <a:xfrm rot="5400000" flipH="1" flipV="1">
              <a:off x="1838853" y="1977942"/>
              <a:ext cx="75044" cy="4781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/>
            <p:nvPr/>
          </p:nvCxnSpPr>
          <p:spPr>
            <a:xfrm rot="16200000" flipH="1">
              <a:off x="1857127" y="2003779"/>
              <a:ext cx="154778" cy="8437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559" name="Group 324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326" name="Straight Connector 325"/>
              <p:cNvCxnSpPr/>
              <p:nvPr/>
            </p:nvCxnSpPr>
            <p:spPr>
              <a:xfrm rot="5400000" flipH="1" flipV="1">
                <a:off x="1967955" y="1965509"/>
                <a:ext cx="75044" cy="5062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/>
              <p:cNvCxnSpPr/>
              <p:nvPr/>
            </p:nvCxnSpPr>
            <p:spPr>
              <a:xfrm>
                <a:off x="2028105" y="1960531"/>
                <a:ext cx="98442" cy="79734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/>
              <p:cNvCxnSpPr/>
              <p:nvPr/>
            </p:nvCxnSpPr>
            <p:spPr>
              <a:xfrm rot="5400000" flipH="1" flipV="1">
                <a:off x="1962709" y="2036603"/>
                <a:ext cx="72700" cy="5062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/>
              <p:cNvCxnSpPr/>
              <p:nvPr/>
            </p:nvCxnSpPr>
            <p:spPr>
              <a:xfrm rot="16200000" flipH="1">
                <a:off x="2017336" y="2059517"/>
                <a:ext cx="98495" cy="47813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/>
              <p:cNvCxnSpPr/>
              <p:nvPr/>
            </p:nvCxnSpPr>
            <p:spPr>
              <a:xfrm rot="5400000" flipH="1" flipV="1">
                <a:off x="1978967" y="2117393"/>
                <a:ext cx="75044" cy="5062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/>
              <p:cNvCxnSpPr/>
              <p:nvPr/>
            </p:nvCxnSpPr>
            <p:spPr>
              <a:xfrm rot="16200000" flipH="1">
                <a:off x="2006474" y="2144156"/>
                <a:ext cx="154778" cy="92816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2" name="Group 331"/>
          <p:cNvGrpSpPr>
            <a:grpSpLocks/>
          </p:cNvGrpSpPr>
          <p:nvPr/>
        </p:nvGrpSpPr>
        <p:grpSpPr bwMode="auto">
          <a:xfrm rot="-5400000">
            <a:off x="3559970" y="5566570"/>
            <a:ext cx="942975" cy="976313"/>
            <a:chOff x="1522111" y="1535037"/>
            <a:chExt cx="599082" cy="663672"/>
          </a:xfrm>
        </p:grpSpPr>
        <p:sp>
          <p:nvSpPr>
            <p:cNvPr id="333" name="Oval 332"/>
            <p:cNvSpPr/>
            <p:nvPr/>
          </p:nvSpPr>
          <p:spPr>
            <a:xfrm>
              <a:off x="1786353" y="1857700"/>
              <a:ext cx="70599" cy="21367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334" name="Arc 333"/>
            <p:cNvSpPr/>
            <p:nvPr/>
          </p:nvSpPr>
          <p:spPr>
            <a:xfrm>
              <a:off x="1528162" y="1535037"/>
              <a:ext cx="285422" cy="643168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335" name="Arc 334"/>
            <p:cNvSpPr/>
            <p:nvPr/>
          </p:nvSpPr>
          <p:spPr>
            <a:xfrm flipH="1">
              <a:off x="1841823" y="1555541"/>
              <a:ext cx="285421" cy="643168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336" name="Straight Connector 335"/>
            <p:cNvCxnSpPr>
              <a:stCxn id="333" idx="7"/>
            </p:cNvCxnSpPr>
            <p:nvPr/>
          </p:nvCxnSpPr>
          <p:spPr>
            <a:xfrm rot="5400000" flipH="1" flipV="1">
              <a:off x="1839388" y="1828064"/>
              <a:ext cx="74460" cy="47402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>
            <a:xfrm>
              <a:off x="1900320" y="1821010"/>
              <a:ext cx="87744" cy="80935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/>
            <p:nvPr/>
          </p:nvCxnSpPr>
          <p:spPr>
            <a:xfrm rot="5400000" flipH="1" flipV="1">
              <a:off x="1845440" y="1899287"/>
              <a:ext cx="74460" cy="47402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/>
            <p:cNvCxnSpPr/>
            <p:nvPr/>
          </p:nvCxnSpPr>
          <p:spPr>
            <a:xfrm rot="16200000" flipH="1">
              <a:off x="1871249" y="1922383"/>
              <a:ext cx="102519" cy="44376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/>
            <p:cNvCxnSpPr/>
            <p:nvPr/>
          </p:nvCxnSpPr>
          <p:spPr>
            <a:xfrm rot="5400000" flipH="1" flipV="1">
              <a:off x="1844431" y="1979144"/>
              <a:ext cx="74460" cy="47402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/>
            <p:cNvCxnSpPr/>
            <p:nvPr/>
          </p:nvCxnSpPr>
          <p:spPr>
            <a:xfrm rot="16200000" flipH="1">
              <a:off x="1862963" y="2009516"/>
              <a:ext cx="155396" cy="82702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543" name="Group 341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343" name="Straight Connector 342"/>
              <p:cNvCxnSpPr/>
              <p:nvPr/>
            </p:nvCxnSpPr>
            <p:spPr>
              <a:xfrm rot="5400000" flipH="1" flipV="1">
                <a:off x="1985887" y="1979494"/>
                <a:ext cx="74460" cy="48411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Straight Connector 343"/>
              <p:cNvCxnSpPr/>
              <p:nvPr/>
            </p:nvCxnSpPr>
            <p:spPr>
              <a:xfrm>
                <a:off x="2041271" y="1974023"/>
                <a:ext cx="87745" cy="79856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Straight Connector 344"/>
              <p:cNvCxnSpPr/>
              <p:nvPr/>
            </p:nvCxnSpPr>
            <p:spPr>
              <a:xfrm rot="5400000" flipH="1" flipV="1">
                <a:off x="1991938" y="2051797"/>
                <a:ext cx="74461" cy="48411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/>
              <p:nvPr/>
            </p:nvCxnSpPr>
            <p:spPr>
              <a:xfrm rot="16200000" flipH="1">
                <a:off x="2017747" y="2075901"/>
                <a:ext cx="102518" cy="4336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/>
              <p:cNvCxnSpPr/>
              <p:nvPr/>
            </p:nvCxnSpPr>
            <p:spPr>
              <a:xfrm rot="5400000" flipH="1" flipV="1">
                <a:off x="1983834" y="2131618"/>
                <a:ext cx="75540" cy="47402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Straight Connector 347"/>
              <p:cNvCxnSpPr/>
              <p:nvPr/>
            </p:nvCxnSpPr>
            <p:spPr>
              <a:xfrm rot="16200000" flipH="1">
                <a:off x="2008922" y="2161485"/>
                <a:ext cx="156476" cy="83710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4" name="Group 348"/>
          <p:cNvGrpSpPr>
            <a:grpSpLocks/>
          </p:cNvGrpSpPr>
          <p:nvPr/>
        </p:nvGrpSpPr>
        <p:grpSpPr bwMode="auto">
          <a:xfrm rot="1536320">
            <a:off x="2971801" y="4519613"/>
            <a:ext cx="454025" cy="488950"/>
            <a:chOff x="1522111" y="1535037"/>
            <a:chExt cx="599082" cy="663672"/>
          </a:xfrm>
        </p:grpSpPr>
        <p:sp>
          <p:nvSpPr>
            <p:cNvPr id="350" name="Oval 349"/>
            <p:cNvSpPr/>
            <p:nvPr/>
          </p:nvSpPr>
          <p:spPr>
            <a:xfrm>
              <a:off x="1783037" y="1858464"/>
              <a:ext cx="71220" cy="21332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351" name="Arc 350"/>
            <p:cNvSpPr/>
            <p:nvPr/>
          </p:nvSpPr>
          <p:spPr>
            <a:xfrm>
              <a:off x="1510774" y="1533270"/>
              <a:ext cx="284878" cy="642124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352" name="Arc 351"/>
            <p:cNvSpPr/>
            <p:nvPr/>
          </p:nvSpPr>
          <p:spPr>
            <a:xfrm flipH="1">
              <a:off x="1826204" y="1552199"/>
              <a:ext cx="284878" cy="642124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353" name="Straight Connector 352"/>
            <p:cNvCxnSpPr>
              <a:stCxn id="350" idx="7"/>
            </p:cNvCxnSpPr>
            <p:nvPr/>
          </p:nvCxnSpPr>
          <p:spPr>
            <a:xfrm rot="5400000" flipH="1" flipV="1">
              <a:off x="1825555" y="1827579"/>
              <a:ext cx="73262" cy="4817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/>
            <p:cNvCxnSpPr/>
            <p:nvPr/>
          </p:nvCxnSpPr>
          <p:spPr>
            <a:xfrm>
              <a:off x="1887876" y="1819270"/>
              <a:ext cx="87977" cy="7972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/>
            <p:cNvCxnSpPr/>
            <p:nvPr/>
          </p:nvCxnSpPr>
          <p:spPr>
            <a:xfrm rot="5400000" flipH="1" flipV="1">
              <a:off x="1826549" y="1901825"/>
              <a:ext cx="75417" cy="4817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/>
            <p:cNvCxnSpPr/>
            <p:nvPr/>
          </p:nvCxnSpPr>
          <p:spPr>
            <a:xfrm rot="16200000" flipH="1">
              <a:off x="1862386" y="1921164"/>
              <a:ext cx="103429" cy="4398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/>
            <p:nvPr/>
          </p:nvCxnSpPr>
          <p:spPr>
            <a:xfrm rot="5400000" flipH="1" flipV="1">
              <a:off x="1838078" y="1979110"/>
              <a:ext cx="73262" cy="4817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/>
            <p:cNvCxnSpPr/>
            <p:nvPr/>
          </p:nvCxnSpPr>
          <p:spPr>
            <a:xfrm rot="16200000" flipH="1">
              <a:off x="1851061" y="2007069"/>
              <a:ext cx="157298" cy="8378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527" name="Group 358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360" name="Straight Connector 359"/>
              <p:cNvCxnSpPr/>
              <p:nvPr/>
            </p:nvCxnSpPr>
            <p:spPr>
              <a:xfrm rot="5400000" flipH="1" flipV="1">
                <a:off x="2010148" y="1983778"/>
                <a:ext cx="75418" cy="4817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/>
              <p:cNvCxnSpPr/>
              <p:nvPr/>
            </p:nvCxnSpPr>
            <p:spPr>
              <a:xfrm>
                <a:off x="2065707" y="1975551"/>
                <a:ext cx="81693" cy="81881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" name="Straight Connector 361"/>
              <p:cNvCxnSpPr/>
              <p:nvPr/>
            </p:nvCxnSpPr>
            <p:spPr>
              <a:xfrm rot="5400000" flipH="1" flipV="1">
                <a:off x="2016952" y="2057472"/>
                <a:ext cx="75416" cy="4608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3" name="Straight Connector 362"/>
              <p:cNvCxnSpPr/>
              <p:nvPr/>
            </p:nvCxnSpPr>
            <p:spPr>
              <a:xfrm rot="16200000" flipH="1">
                <a:off x="2043731" y="2082579"/>
                <a:ext cx="101275" cy="39800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4" name="Straight Connector 363"/>
              <p:cNvCxnSpPr/>
              <p:nvPr/>
            </p:nvCxnSpPr>
            <p:spPr>
              <a:xfrm rot="5400000" flipH="1" flipV="1">
                <a:off x="2012579" y="2133120"/>
                <a:ext cx="75418" cy="4817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5" name="Straight Connector 364"/>
              <p:cNvCxnSpPr/>
              <p:nvPr/>
            </p:nvCxnSpPr>
            <p:spPr>
              <a:xfrm rot="16200000" flipH="1">
                <a:off x="2031136" y="2167567"/>
                <a:ext cx="155144" cy="77504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6" name="Group 365"/>
          <p:cNvGrpSpPr>
            <a:grpSpLocks/>
          </p:cNvGrpSpPr>
          <p:nvPr/>
        </p:nvGrpSpPr>
        <p:grpSpPr bwMode="auto">
          <a:xfrm rot="5400000">
            <a:off x="2804320" y="3210720"/>
            <a:ext cx="338137" cy="447675"/>
            <a:chOff x="1522111" y="1535037"/>
            <a:chExt cx="599082" cy="663672"/>
          </a:xfrm>
        </p:grpSpPr>
        <p:sp>
          <p:nvSpPr>
            <p:cNvPr id="367" name="Oval 366"/>
            <p:cNvSpPr/>
            <p:nvPr/>
          </p:nvSpPr>
          <p:spPr>
            <a:xfrm>
              <a:off x="1786495" y="1871579"/>
              <a:ext cx="70314" cy="21416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368" name="Arc 367"/>
            <p:cNvSpPr/>
            <p:nvPr/>
          </p:nvSpPr>
          <p:spPr>
            <a:xfrm>
              <a:off x="1522111" y="1549158"/>
              <a:ext cx="286885" cy="642490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369" name="Arc 368"/>
            <p:cNvSpPr/>
            <p:nvPr/>
          </p:nvSpPr>
          <p:spPr>
            <a:xfrm flipH="1">
              <a:off x="1834309" y="1570339"/>
              <a:ext cx="286885" cy="642492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370" name="Straight Connector 369"/>
            <p:cNvCxnSpPr>
              <a:stCxn id="367" idx="7"/>
            </p:cNvCxnSpPr>
            <p:nvPr/>
          </p:nvCxnSpPr>
          <p:spPr>
            <a:xfrm rot="5400000" flipH="1" flipV="1">
              <a:off x="1832987" y="1841788"/>
              <a:ext cx="72958" cy="4781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/>
            <p:cNvCxnSpPr/>
            <p:nvPr/>
          </p:nvCxnSpPr>
          <p:spPr>
            <a:xfrm>
              <a:off x="1893373" y="1822157"/>
              <a:ext cx="90003" cy="80017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/>
            <p:cNvCxnSpPr/>
            <p:nvPr/>
          </p:nvCxnSpPr>
          <p:spPr>
            <a:xfrm rot="5400000" flipH="1" flipV="1">
              <a:off x="1840249" y="1899448"/>
              <a:ext cx="75310" cy="4781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/>
            <p:cNvCxnSpPr/>
            <p:nvPr/>
          </p:nvCxnSpPr>
          <p:spPr>
            <a:xfrm rot="16200000" flipH="1">
              <a:off x="1871130" y="1923442"/>
              <a:ext cx="103552" cy="42190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/>
            <p:cNvCxnSpPr/>
            <p:nvPr/>
          </p:nvCxnSpPr>
          <p:spPr>
            <a:xfrm rot="5400000" flipH="1" flipV="1">
              <a:off x="1837436" y="1979465"/>
              <a:ext cx="75310" cy="4781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/>
            <p:cNvCxnSpPr/>
            <p:nvPr/>
          </p:nvCxnSpPr>
          <p:spPr>
            <a:xfrm rot="16200000" flipH="1">
              <a:off x="1863524" y="2008253"/>
              <a:ext cx="155327" cy="8437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511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377" name="Straight Connector 376"/>
              <p:cNvCxnSpPr/>
              <p:nvPr/>
            </p:nvCxnSpPr>
            <p:spPr>
              <a:xfrm rot="5400000" flipH="1" flipV="1">
                <a:off x="1984439" y="1979597"/>
                <a:ext cx="75310" cy="47815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8" name="Straight Connector 377"/>
              <p:cNvCxnSpPr/>
              <p:nvPr/>
            </p:nvCxnSpPr>
            <p:spPr>
              <a:xfrm>
                <a:off x="2046002" y="1972909"/>
                <a:ext cx="90003" cy="80017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" name="Straight Connector 378"/>
              <p:cNvCxnSpPr/>
              <p:nvPr/>
            </p:nvCxnSpPr>
            <p:spPr>
              <a:xfrm rot="5400000" flipH="1" flipV="1">
                <a:off x="1991240" y="2065498"/>
                <a:ext cx="72958" cy="47815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Straight Connector 379"/>
              <p:cNvCxnSpPr/>
              <p:nvPr/>
            </p:nvCxnSpPr>
            <p:spPr>
              <a:xfrm rot="16200000" flipH="1">
                <a:off x="2023529" y="2088086"/>
                <a:ext cx="101197" cy="45001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Connector 380"/>
              <p:cNvCxnSpPr/>
              <p:nvPr/>
            </p:nvCxnSpPr>
            <p:spPr>
              <a:xfrm rot="5400000" flipH="1" flipV="1">
                <a:off x="1990064" y="2130218"/>
                <a:ext cx="75310" cy="47815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Straight Connector 381"/>
              <p:cNvCxnSpPr/>
              <p:nvPr/>
            </p:nvCxnSpPr>
            <p:spPr>
              <a:xfrm rot="16200000" flipH="1">
                <a:off x="2016152" y="2161359"/>
                <a:ext cx="155328" cy="8437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8" name="Group 382"/>
          <p:cNvGrpSpPr>
            <a:grpSpLocks/>
          </p:cNvGrpSpPr>
          <p:nvPr/>
        </p:nvGrpSpPr>
        <p:grpSpPr bwMode="auto">
          <a:xfrm>
            <a:off x="5037139" y="2817813"/>
            <a:ext cx="454025" cy="487362"/>
            <a:chOff x="1522111" y="1535037"/>
            <a:chExt cx="599082" cy="663672"/>
          </a:xfrm>
        </p:grpSpPr>
        <p:sp>
          <p:nvSpPr>
            <p:cNvPr id="384" name="Oval 383"/>
            <p:cNvSpPr/>
            <p:nvPr/>
          </p:nvSpPr>
          <p:spPr>
            <a:xfrm>
              <a:off x="1786042" y="1857145"/>
              <a:ext cx="71220" cy="21401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385" name="Arc 384"/>
            <p:cNvSpPr/>
            <p:nvPr/>
          </p:nvSpPr>
          <p:spPr>
            <a:xfrm>
              <a:off x="1522111" y="1535037"/>
              <a:ext cx="284878" cy="642054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386" name="Arc 385"/>
            <p:cNvSpPr/>
            <p:nvPr/>
          </p:nvSpPr>
          <p:spPr>
            <a:xfrm flipH="1">
              <a:off x="1836315" y="1556655"/>
              <a:ext cx="284878" cy="642054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387" name="Straight Connector 386"/>
            <p:cNvCxnSpPr>
              <a:stCxn id="384" idx="7"/>
            </p:cNvCxnSpPr>
            <p:nvPr/>
          </p:nvCxnSpPr>
          <p:spPr>
            <a:xfrm rot="5400000" flipH="1" flipV="1">
              <a:off x="1833045" y="1827651"/>
              <a:ext cx="75664" cy="4817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/>
            <p:cNvCxnSpPr/>
            <p:nvPr/>
          </p:nvCxnSpPr>
          <p:spPr>
            <a:xfrm>
              <a:off x="1894966" y="1822556"/>
              <a:ext cx="87977" cy="79987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/>
            <p:cNvCxnSpPr/>
            <p:nvPr/>
          </p:nvCxnSpPr>
          <p:spPr>
            <a:xfrm rot="5400000" flipH="1" flipV="1">
              <a:off x="1839330" y="1898991"/>
              <a:ext cx="75662" cy="4817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/>
            <p:cNvCxnSpPr/>
            <p:nvPr/>
          </p:nvCxnSpPr>
          <p:spPr>
            <a:xfrm rot="16200000" flipH="1">
              <a:off x="1872442" y="1922703"/>
              <a:ext cx="101604" cy="4398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/>
            <p:cNvCxnSpPr/>
            <p:nvPr/>
          </p:nvCxnSpPr>
          <p:spPr>
            <a:xfrm rot="5400000" flipH="1" flipV="1">
              <a:off x="1837234" y="1978977"/>
              <a:ext cx="75664" cy="4817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/>
            <p:cNvCxnSpPr/>
            <p:nvPr/>
          </p:nvCxnSpPr>
          <p:spPr>
            <a:xfrm rot="16200000" flipH="1">
              <a:off x="1862143" y="2008733"/>
              <a:ext cx="157811" cy="8378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495" name="Group 392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394" name="Straight Connector 393"/>
              <p:cNvCxnSpPr/>
              <p:nvPr/>
            </p:nvCxnSpPr>
            <p:spPr>
              <a:xfrm rot="5400000" flipH="1" flipV="1">
                <a:off x="1986333" y="1979607"/>
                <a:ext cx="75664" cy="4817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Straight Connector 394"/>
              <p:cNvCxnSpPr/>
              <p:nvPr/>
            </p:nvCxnSpPr>
            <p:spPr>
              <a:xfrm>
                <a:off x="2048254" y="1972350"/>
                <a:ext cx="85881" cy="8214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6" name="Straight Connector 395"/>
              <p:cNvCxnSpPr/>
              <p:nvPr/>
            </p:nvCxnSpPr>
            <p:spPr>
              <a:xfrm rot="5400000" flipH="1" flipV="1">
                <a:off x="1991570" y="2051993"/>
                <a:ext cx="75662" cy="4608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7" name="Straight Connector 396"/>
              <p:cNvCxnSpPr/>
              <p:nvPr/>
            </p:nvCxnSpPr>
            <p:spPr>
              <a:xfrm rot="16200000" flipH="1">
                <a:off x="2023634" y="2074659"/>
                <a:ext cx="101604" cy="4398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8" name="Straight Connector 397"/>
              <p:cNvCxnSpPr/>
              <p:nvPr/>
            </p:nvCxnSpPr>
            <p:spPr>
              <a:xfrm rot="5400000" flipH="1" flipV="1">
                <a:off x="1990522" y="2130933"/>
                <a:ext cx="75664" cy="4817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9" name="Straight Connector 398"/>
              <p:cNvCxnSpPr/>
              <p:nvPr/>
            </p:nvCxnSpPr>
            <p:spPr>
              <a:xfrm rot="16200000" flipH="1">
                <a:off x="2015464" y="2162816"/>
                <a:ext cx="155650" cy="8169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0" name="Group 399"/>
          <p:cNvGrpSpPr>
            <a:grpSpLocks/>
          </p:cNvGrpSpPr>
          <p:nvPr/>
        </p:nvGrpSpPr>
        <p:grpSpPr bwMode="auto">
          <a:xfrm rot="2235018">
            <a:off x="1927226" y="6043613"/>
            <a:ext cx="454025" cy="488950"/>
            <a:chOff x="1522111" y="1535037"/>
            <a:chExt cx="599082" cy="663672"/>
          </a:xfrm>
        </p:grpSpPr>
        <p:sp>
          <p:nvSpPr>
            <p:cNvPr id="401" name="Oval 400"/>
            <p:cNvSpPr/>
            <p:nvPr/>
          </p:nvSpPr>
          <p:spPr>
            <a:xfrm>
              <a:off x="1773494" y="1860712"/>
              <a:ext cx="71220" cy="21332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402" name="Arc 401"/>
            <p:cNvSpPr/>
            <p:nvPr/>
          </p:nvSpPr>
          <p:spPr>
            <a:xfrm>
              <a:off x="1519110" y="1535698"/>
              <a:ext cx="284878" cy="642124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403" name="Arc 402"/>
            <p:cNvSpPr/>
            <p:nvPr/>
          </p:nvSpPr>
          <p:spPr>
            <a:xfrm flipH="1">
              <a:off x="1831778" y="1556404"/>
              <a:ext cx="284878" cy="642124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404" name="Straight Connector 403"/>
            <p:cNvCxnSpPr>
              <a:stCxn id="401" idx="7"/>
            </p:cNvCxnSpPr>
            <p:nvPr/>
          </p:nvCxnSpPr>
          <p:spPr>
            <a:xfrm rot="5400000" flipH="1" flipV="1">
              <a:off x="1821807" y="1830251"/>
              <a:ext cx="73262" cy="4817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/>
            <p:cNvCxnSpPr/>
            <p:nvPr/>
          </p:nvCxnSpPr>
          <p:spPr>
            <a:xfrm>
              <a:off x="1880894" y="1820701"/>
              <a:ext cx="87977" cy="7972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/>
            <p:cNvCxnSpPr/>
            <p:nvPr/>
          </p:nvCxnSpPr>
          <p:spPr>
            <a:xfrm rot="5400000" flipH="1" flipV="1">
              <a:off x="1826852" y="1902611"/>
              <a:ext cx="75418" cy="4817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/>
            <p:cNvCxnSpPr/>
            <p:nvPr/>
          </p:nvCxnSpPr>
          <p:spPr>
            <a:xfrm rot="16200000" flipH="1">
              <a:off x="1870988" y="1922839"/>
              <a:ext cx="103429" cy="4398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/>
            <p:cNvCxnSpPr/>
            <p:nvPr/>
          </p:nvCxnSpPr>
          <p:spPr>
            <a:xfrm rot="5400000" flipH="1" flipV="1">
              <a:off x="1833254" y="1981011"/>
              <a:ext cx="73262" cy="4817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/>
            <p:cNvCxnSpPr/>
            <p:nvPr/>
          </p:nvCxnSpPr>
          <p:spPr>
            <a:xfrm rot="16200000" flipH="1">
              <a:off x="1849151" y="2011292"/>
              <a:ext cx="157300" cy="8378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479" name="Group 409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411" name="Straight Connector 410"/>
              <p:cNvCxnSpPr/>
              <p:nvPr/>
            </p:nvCxnSpPr>
            <p:spPr>
              <a:xfrm rot="5400000" flipH="1" flipV="1">
                <a:off x="2007829" y="1982047"/>
                <a:ext cx="75416" cy="4608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Straight Connector 411"/>
              <p:cNvCxnSpPr/>
              <p:nvPr/>
            </p:nvCxnSpPr>
            <p:spPr>
              <a:xfrm>
                <a:off x="2060123" y="1976379"/>
                <a:ext cx="81693" cy="81881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Straight Connector 412"/>
              <p:cNvCxnSpPr/>
              <p:nvPr/>
            </p:nvCxnSpPr>
            <p:spPr>
              <a:xfrm rot="5400000" flipH="1" flipV="1">
                <a:off x="2011980" y="2054018"/>
                <a:ext cx="75418" cy="4398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Straight Connector 413"/>
              <p:cNvCxnSpPr/>
              <p:nvPr/>
            </p:nvCxnSpPr>
            <p:spPr>
              <a:xfrm rot="16200000" flipH="1">
                <a:off x="2042038" y="2080570"/>
                <a:ext cx="101274" cy="41894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414"/>
              <p:cNvCxnSpPr/>
              <p:nvPr/>
            </p:nvCxnSpPr>
            <p:spPr>
              <a:xfrm rot="5400000" flipH="1" flipV="1">
                <a:off x="2007690" y="2134578"/>
                <a:ext cx="75416" cy="4398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/>
              <p:cNvCxnSpPr/>
              <p:nvPr/>
            </p:nvCxnSpPr>
            <p:spPr>
              <a:xfrm rot="16200000" flipH="1">
                <a:off x="2027217" y="2165633"/>
                <a:ext cx="155144" cy="77503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1" name="Group 416"/>
          <p:cNvGrpSpPr>
            <a:grpSpLocks/>
          </p:cNvGrpSpPr>
          <p:nvPr/>
        </p:nvGrpSpPr>
        <p:grpSpPr bwMode="auto">
          <a:xfrm>
            <a:off x="5432425" y="3205163"/>
            <a:ext cx="338138" cy="449262"/>
            <a:chOff x="1522111" y="1535037"/>
            <a:chExt cx="599082" cy="663672"/>
          </a:xfrm>
        </p:grpSpPr>
        <p:sp>
          <p:nvSpPr>
            <p:cNvPr id="418" name="Oval 417"/>
            <p:cNvSpPr/>
            <p:nvPr/>
          </p:nvSpPr>
          <p:spPr>
            <a:xfrm>
              <a:off x="1786494" y="1856320"/>
              <a:ext cx="70316" cy="2157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419" name="Arc 418"/>
            <p:cNvSpPr/>
            <p:nvPr/>
          </p:nvSpPr>
          <p:spPr>
            <a:xfrm>
              <a:off x="1522111" y="1535037"/>
              <a:ext cx="286884" cy="642567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420" name="Arc 419"/>
            <p:cNvSpPr/>
            <p:nvPr/>
          </p:nvSpPr>
          <p:spPr>
            <a:xfrm flipH="1">
              <a:off x="1834309" y="1556142"/>
              <a:ext cx="286884" cy="642567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421" name="Straight Connector 420"/>
            <p:cNvCxnSpPr>
              <a:stCxn id="418" idx="7"/>
            </p:cNvCxnSpPr>
            <p:nvPr/>
          </p:nvCxnSpPr>
          <p:spPr>
            <a:xfrm rot="5400000" flipH="1" flipV="1">
              <a:off x="1831945" y="1827722"/>
              <a:ext cx="75044" cy="4781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/>
            <p:cNvCxnSpPr/>
            <p:nvPr/>
          </p:nvCxnSpPr>
          <p:spPr>
            <a:xfrm>
              <a:off x="1893373" y="1821143"/>
              <a:ext cx="90003" cy="79735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/>
            <p:cNvCxnSpPr/>
            <p:nvPr/>
          </p:nvCxnSpPr>
          <p:spPr>
            <a:xfrm rot="5400000" flipH="1" flipV="1">
              <a:off x="1840382" y="1900422"/>
              <a:ext cx="75044" cy="4781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/>
            <p:cNvCxnSpPr/>
            <p:nvPr/>
          </p:nvCxnSpPr>
          <p:spPr>
            <a:xfrm rot="16200000" flipH="1">
              <a:off x="1872484" y="1923169"/>
              <a:ext cx="100841" cy="4218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/>
            <p:cNvCxnSpPr/>
            <p:nvPr/>
          </p:nvCxnSpPr>
          <p:spPr>
            <a:xfrm rot="5400000" flipH="1" flipV="1">
              <a:off x="1837570" y="1977811"/>
              <a:ext cx="75044" cy="4781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/>
            <p:cNvCxnSpPr/>
            <p:nvPr/>
          </p:nvCxnSpPr>
          <p:spPr>
            <a:xfrm rot="16200000" flipH="1">
              <a:off x="1863797" y="2008777"/>
              <a:ext cx="154779" cy="8437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463" name="Group 426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428" name="Straight Connector 427"/>
              <p:cNvCxnSpPr/>
              <p:nvPr/>
            </p:nvCxnSpPr>
            <p:spPr>
              <a:xfrm rot="5400000" flipH="1" flipV="1">
                <a:off x="1984571" y="1980778"/>
                <a:ext cx="75044" cy="4781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9" name="Straight Connector 428"/>
              <p:cNvCxnSpPr/>
              <p:nvPr/>
            </p:nvCxnSpPr>
            <p:spPr>
              <a:xfrm>
                <a:off x="2046001" y="1974200"/>
                <a:ext cx="90003" cy="79735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0" name="Straight Connector 429"/>
              <p:cNvCxnSpPr/>
              <p:nvPr/>
            </p:nvCxnSpPr>
            <p:spPr>
              <a:xfrm rot="5400000" flipH="1" flipV="1">
                <a:off x="1991369" y="2052305"/>
                <a:ext cx="72698" cy="4781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1" name="Straight Connector 430"/>
              <p:cNvCxnSpPr/>
              <p:nvPr/>
            </p:nvCxnSpPr>
            <p:spPr>
              <a:xfrm rot="16200000" flipH="1">
                <a:off x="2023707" y="2074819"/>
                <a:ext cx="100842" cy="45001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2" name="Straight Connector 431"/>
              <p:cNvCxnSpPr/>
              <p:nvPr/>
            </p:nvCxnSpPr>
            <p:spPr>
              <a:xfrm rot="5400000" flipH="1" flipV="1">
                <a:off x="1990196" y="2130867"/>
                <a:ext cx="75044" cy="4781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3" name="Straight Connector 432"/>
              <p:cNvCxnSpPr/>
              <p:nvPr/>
            </p:nvCxnSpPr>
            <p:spPr>
              <a:xfrm rot="16200000" flipH="1">
                <a:off x="2016425" y="2161833"/>
                <a:ext cx="154779" cy="8437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79" name="Group 433"/>
          <p:cNvGrpSpPr>
            <a:grpSpLocks/>
          </p:cNvGrpSpPr>
          <p:nvPr/>
        </p:nvGrpSpPr>
        <p:grpSpPr bwMode="auto">
          <a:xfrm rot="5804506">
            <a:off x="3140870" y="1677195"/>
            <a:ext cx="454025" cy="487363"/>
            <a:chOff x="1522111" y="1535037"/>
            <a:chExt cx="599082" cy="663672"/>
          </a:xfrm>
        </p:grpSpPr>
        <p:sp>
          <p:nvSpPr>
            <p:cNvPr id="435" name="Oval 434"/>
            <p:cNvSpPr/>
            <p:nvPr/>
          </p:nvSpPr>
          <p:spPr>
            <a:xfrm>
              <a:off x="1779370" y="1867345"/>
              <a:ext cx="71220" cy="21401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436" name="Arc 435"/>
            <p:cNvSpPr/>
            <p:nvPr/>
          </p:nvSpPr>
          <p:spPr>
            <a:xfrm>
              <a:off x="1512172" y="1542280"/>
              <a:ext cx="284878" cy="642054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437" name="Arc 436"/>
            <p:cNvSpPr/>
            <p:nvPr/>
          </p:nvSpPr>
          <p:spPr>
            <a:xfrm flipH="1">
              <a:off x="1824847" y="1565085"/>
              <a:ext cx="284878" cy="642054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438" name="Straight Connector 437"/>
            <p:cNvCxnSpPr>
              <a:stCxn id="435" idx="7"/>
            </p:cNvCxnSpPr>
            <p:nvPr/>
          </p:nvCxnSpPr>
          <p:spPr>
            <a:xfrm rot="5400000" flipH="1" flipV="1">
              <a:off x="1826219" y="1835435"/>
              <a:ext cx="75662" cy="4817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Straight Connector 438"/>
            <p:cNvCxnSpPr/>
            <p:nvPr/>
          </p:nvCxnSpPr>
          <p:spPr>
            <a:xfrm>
              <a:off x="1888293" y="1835152"/>
              <a:ext cx="87977" cy="79986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/>
            <p:cNvCxnSpPr/>
            <p:nvPr/>
          </p:nvCxnSpPr>
          <p:spPr>
            <a:xfrm rot="5400000" flipH="1" flipV="1">
              <a:off x="1827847" y="1904895"/>
              <a:ext cx="75662" cy="4817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Connector 440"/>
            <p:cNvCxnSpPr/>
            <p:nvPr/>
          </p:nvCxnSpPr>
          <p:spPr>
            <a:xfrm rot="16200000" flipH="1">
              <a:off x="1868736" y="1935249"/>
              <a:ext cx="101604" cy="4398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Straight Connector 441"/>
            <p:cNvCxnSpPr/>
            <p:nvPr/>
          </p:nvCxnSpPr>
          <p:spPr>
            <a:xfrm rot="5400000" flipH="1" flipV="1">
              <a:off x="1836453" y="1980034"/>
              <a:ext cx="75664" cy="4817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Straight Connector 442"/>
            <p:cNvCxnSpPr/>
            <p:nvPr/>
          </p:nvCxnSpPr>
          <p:spPr>
            <a:xfrm rot="16200000" flipH="1">
              <a:off x="1854819" y="2011576"/>
              <a:ext cx="157810" cy="8378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447" name="Group 443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445" name="Straight Connector 444"/>
              <p:cNvCxnSpPr/>
              <p:nvPr/>
            </p:nvCxnSpPr>
            <p:spPr>
              <a:xfrm rot="5400000" flipH="1" flipV="1">
                <a:off x="2004507" y="1993026"/>
                <a:ext cx="77825" cy="4608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6" name="Straight Connector 445"/>
              <p:cNvCxnSpPr/>
              <p:nvPr/>
            </p:nvCxnSpPr>
            <p:spPr>
              <a:xfrm>
                <a:off x="2070678" y="1978822"/>
                <a:ext cx="79598" cy="8214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7" name="Straight Connector 446"/>
              <p:cNvCxnSpPr/>
              <p:nvPr/>
            </p:nvCxnSpPr>
            <p:spPr>
              <a:xfrm rot="5400000" flipH="1" flipV="1">
                <a:off x="2010134" y="2074084"/>
                <a:ext cx="75662" cy="4398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8" name="Straight Connector 447"/>
              <p:cNvCxnSpPr/>
              <p:nvPr/>
            </p:nvCxnSpPr>
            <p:spPr>
              <a:xfrm rot="16200000" flipH="1">
                <a:off x="2038906" y="2086927"/>
                <a:ext cx="103766" cy="43989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9" name="Straight Connector 448"/>
              <p:cNvCxnSpPr/>
              <p:nvPr/>
            </p:nvCxnSpPr>
            <p:spPr>
              <a:xfrm rot="5400000" flipH="1" flipV="1">
                <a:off x="2009356" y="2152437"/>
                <a:ext cx="75664" cy="4817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" name="Straight Connector 449"/>
              <p:cNvCxnSpPr/>
              <p:nvPr/>
            </p:nvCxnSpPr>
            <p:spPr>
              <a:xfrm rot="16200000" flipH="1">
                <a:off x="2029571" y="2173551"/>
                <a:ext cx="157812" cy="77504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94" name="Group 467"/>
          <p:cNvGrpSpPr>
            <a:grpSpLocks/>
          </p:cNvGrpSpPr>
          <p:nvPr/>
        </p:nvGrpSpPr>
        <p:grpSpPr bwMode="auto">
          <a:xfrm>
            <a:off x="2368550" y="5911851"/>
            <a:ext cx="338138" cy="449263"/>
            <a:chOff x="1522111" y="1535037"/>
            <a:chExt cx="599082" cy="663672"/>
          </a:xfrm>
        </p:grpSpPr>
        <p:sp>
          <p:nvSpPr>
            <p:cNvPr id="469" name="Oval 468"/>
            <p:cNvSpPr/>
            <p:nvPr/>
          </p:nvSpPr>
          <p:spPr>
            <a:xfrm>
              <a:off x="1786494" y="1856320"/>
              <a:ext cx="70316" cy="2157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470" name="Arc 469"/>
            <p:cNvSpPr/>
            <p:nvPr/>
          </p:nvSpPr>
          <p:spPr>
            <a:xfrm>
              <a:off x="1522111" y="1535037"/>
              <a:ext cx="286884" cy="642565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471" name="Arc 470"/>
            <p:cNvSpPr/>
            <p:nvPr/>
          </p:nvSpPr>
          <p:spPr>
            <a:xfrm flipH="1">
              <a:off x="1834309" y="1556144"/>
              <a:ext cx="286884" cy="642565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472" name="Straight Connector 471"/>
            <p:cNvCxnSpPr>
              <a:stCxn id="469" idx="7"/>
            </p:cNvCxnSpPr>
            <p:nvPr/>
          </p:nvCxnSpPr>
          <p:spPr>
            <a:xfrm rot="5400000" flipH="1" flipV="1">
              <a:off x="1831945" y="1827723"/>
              <a:ext cx="75044" cy="4781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Straight Connector 472"/>
            <p:cNvCxnSpPr/>
            <p:nvPr/>
          </p:nvCxnSpPr>
          <p:spPr>
            <a:xfrm>
              <a:off x="1893373" y="1821143"/>
              <a:ext cx="90003" cy="79734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Connector 473"/>
            <p:cNvCxnSpPr/>
            <p:nvPr/>
          </p:nvCxnSpPr>
          <p:spPr>
            <a:xfrm rot="5400000" flipH="1" flipV="1">
              <a:off x="1840382" y="1900421"/>
              <a:ext cx="75044" cy="4781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Connector 474"/>
            <p:cNvCxnSpPr/>
            <p:nvPr/>
          </p:nvCxnSpPr>
          <p:spPr>
            <a:xfrm rot="16200000" flipH="1">
              <a:off x="1872485" y="1923168"/>
              <a:ext cx="100840" cy="4218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6" name="Straight Connector 475"/>
            <p:cNvCxnSpPr/>
            <p:nvPr/>
          </p:nvCxnSpPr>
          <p:spPr>
            <a:xfrm rot="5400000" flipH="1" flipV="1">
              <a:off x="1837570" y="1977811"/>
              <a:ext cx="75044" cy="4781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7" name="Straight Connector 476"/>
            <p:cNvCxnSpPr/>
            <p:nvPr/>
          </p:nvCxnSpPr>
          <p:spPr>
            <a:xfrm rot="16200000" flipH="1">
              <a:off x="1863797" y="2008777"/>
              <a:ext cx="154778" cy="8437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431" name="Group 477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479" name="Straight Connector 478"/>
              <p:cNvCxnSpPr/>
              <p:nvPr/>
            </p:nvCxnSpPr>
            <p:spPr>
              <a:xfrm rot="5400000" flipH="1" flipV="1">
                <a:off x="1984571" y="1980778"/>
                <a:ext cx="75044" cy="4781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0" name="Straight Connector 479"/>
              <p:cNvCxnSpPr/>
              <p:nvPr/>
            </p:nvCxnSpPr>
            <p:spPr>
              <a:xfrm>
                <a:off x="2046001" y="1974198"/>
                <a:ext cx="90003" cy="79734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1" name="Straight Connector 480"/>
              <p:cNvCxnSpPr/>
              <p:nvPr/>
            </p:nvCxnSpPr>
            <p:spPr>
              <a:xfrm rot="5400000" flipH="1" flipV="1">
                <a:off x="1991369" y="2052305"/>
                <a:ext cx="72700" cy="4781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2" name="Straight Connector 481"/>
              <p:cNvCxnSpPr/>
              <p:nvPr/>
            </p:nvCxnSpPr>
            <p:spPr>
              <a:xfrm rot="16200000" flipH="1">
                <a:off x="2023707" y="2074817"/>
                <a:ext cx="100840" cy="45001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3" name="Straight Connector 482"/>
              <p:cNvCxnSpPr/>
              <p:nvPr/>
            </p:nvCxnSpPr>
            <p:spPr>
              <a:xfrm rot="5400000" flipH="1" flipV="1">
                <a:off x="1990196" y="2130866"/>
                <a:ext cx="75044" cy="4781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4" name="Straight Connector 483"/>
              <p:cNvCxnSpPr/>
              <p:nvPr/>
            </p:nvCxnSpPr>
            <p:spPr>
              <a:xfrm rot="16200000" flipH="1">
                <a:off x="2016426" y="2161832"/>
                <a:ext cx="154778" cy="8437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02" name="Group 484"/>
          <p:cNvGrpSpPr>
            <a:grpSpLocks/>
          </p:cNvGrpSpPr>
          <p:nvPr/>
        </p:nvGrpSpPr>
        <p:grpSpPr bwMode="auto">
          <a:xfrm rot="5800360">
            <a:off x="4017963" y="3027363"/>
            <a:ext cx="454025" cy="488950"/>
            <a:chOff x="1522111" y="1535037"/>
            <a:chExt cx="599082" cy="663672"/>
          </a:xfrm>
        </p:grpSpPr>
        <p:sp>
          <p:nvSpPr>
            <p:cNvPr id="486" name="Oval 485"/>
            <p:cNvSpPr/>
            <p:nvPr/>
          </p:nvSpPr>
          <p:spPr>
            <a:xfrm>
              <a:off x="1784014" y="1872183"/>
              <a:ext cx="71220" cy="21332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487" name="Arc 486"/>
            <p:cNvSpPr/>
            <p:nvPr/>
          </p:nvSpPr>
          <p:spPr>
            <a:xfrm>
              <a:off x="1512418" y="1544187"/>
              <a:ext cx="284878" cy="642124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488" name="Arc 487"/>
            <p:cNvSpPr/>
            <p:nvPr/>
          </p:nvSpPr>
          <p:spPr>
            <a:xfrm flipH="1">
              <a:off x="1827147" y="1567056"/>
              <a:ext cx="284878" cy="642124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489" name="Straight Connector 488"/>
            <p:cNvCxnSpPr>
              <a:stCxn id="486" idx="7"/>
            </p:cNvCxnSpPr>
            <p:nvPr/>
          </p:nvCxnSpPr>
          <p:spPr>
            <a:xfrm rot="5400000" flipH="1" flipV="1">
              <a:off x="1827427" y="1835510"/>
              <a:ext cx="73262" cy="4817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0" name="Straight Connector 489"/>
            <p:cNvCxnSpPr/>
            <p:nvPr/>
          </p:nvCxnSpPr>
          <p:spPr>
            <a:xfrm>
              <a:off x="1889622" y="1847162"/>
              <a:ext cx="87977" cy="7972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Straight Connector 490"/>
            <p:cNvCxnSpPr/>
            <p:nvPr/>
          </p:nvCxnSpPr>
          <p:spPr>
            <a:xfrm rot="5400000" flipH="1" flipV="1">
              <a:off x="1837315" y="1913377"/>
              <a:ext cx="75417" cy="4817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Straight Connector 491"/>
            <p:cNvCxnSpPr/>
            <p:nvPr/>
          </p:nvCxnSpPr>
          <p:spPr>
            <a:xfrm rot="16200000" flipH="1">
              <a:off x="1869798" y="1934825"/>
              <a:ext cx="103429" cy="4398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Straight Connector 492"/>
            <p:cNvCxnSpPr/>
            <p:nvPr/>
          </p:nvCxnSpPr>
          <p:spPr>
            <a:xfrm rot="5400000" flipH="1" flipV="1">
              <a:off x="1838224" y="1986075"/>
              <a:ext cx="73262" cy="4817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4" name="Straight Connector 493"/>
            <p:cNvCxnSpPr/>
            <p:nvPr/>
          </p:nvCxnSpPr>
          <p:spPr>
            <a:xfrm rot="16200000" flipH="1">
              <a:off x="1857168" y="2031441"/>
              <a:ext cx="157300" cy="8378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415" name="Group 494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496" name="Straight Connector 495"/>
              <p:cNvCxnSpPr/>
              <p:nvPr/>
            </p:nvCxnSpPr>
            <p:spPr>
              <a:xfrm rot="5400000" flipH="1" flipV="1">
                <a:off x="2000722" y="2018332"/>
                <a:ext cx="75418" cy="4608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7" name="Straight Connector 496"/>
              <p:cNvCxnSpPr/>
              <p:nvPr/>
            </p:nvCxnSpPr>
            <p:spPr>
              <a:xfrm>
                <a:off x="2064710" y="1994283"/>
                <a:ext cx="79598" cy="81881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8" name="Straight Connector 497"/>
              <p:cNvCxnSpPr/>
              <p:nvPr/>
            </p:nvCxnSpPr>
            <p:spPr>
              <a:xfrm rot="5400000" flipH="1" flipV="1">
                <a:off x="2008537" y="2089742"/>
                <a:ext cx="75418" cy="4398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9" name="Straight Connector 498"/>
              <p:cNvCxnSpPr/>
              <p:nvPr/>
            </p:nvCxnSpPr>
            <p:spPr>
              <a:xfrm rot="16200000" flipH="1">
                <a:off x="2037109" y="2114263"/>
                <a:ext cx="101274" cy="4398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0" name="Straight Connector 499"/>
              <p:cNvCxnSpPr/>
              <p:nvPr/>
            </p:nvCxnSpPr>
            <p:spPr>
              <a:xfrm rot="5400000" flipH="1" flipV="1">
                <a:off x="2008894" y="2169009"/>
                <a:ext cx="75416" cy="4608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1" name="Straight Connector 500"/>
              <p:cNvCxnSpPr/>
              <p:nvPr/>
            </p:nvCxnSpPr>
            <p:spPr>
              <a:xfrm rot="16200000" flipH="1">
                <a:off x="2028889" y="2182235"/>
                <a:ext cx="155144" cy="7959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8" name="Group 501"/>
          <p:cNvGrpSpPr>
            <a:grpSpLocks/>
          </p:cNvGrpSpPr>
          <p:nvPr/>
        </p:nvGrpSpPr>
        <p:grpSpPr bwMode="auto">
          <a:xfrm rot="5110052">
            <a:off x="2042320" y="2550320"/>
            <a:ext cx="454025" cy="487363"/>
            <a:chOff x="1522111" y="1535037"/>
            <a:chExt cx="599082" cy="663672"/>
          </a:xfrm>
        </p:grpSpPr>
        <p:sp>
          <p:nvSpPr>
            <p:cNvPr id="503" name="Oval 502"/>
            <p:cNvSpPr/>
            <p:nvPr/>
          </p:nvSpPr>
          <p:spPr>
            <a:xfrm>
              <a:off x="1775308" y="1865234"/>
              <a:ext cx="71220" cy="21401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504" name="Arc 503"/>
            <p:cNvSpPr/>
            <p:nvPr/>
          </p:nvSpPr>
          <p:spPr>
            <a:xfrm>
              <a:off x="1517789" y="1540440"/>
              <a:ext cx="284878" cy="642053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505" name="Arc 504"/>
            <p:cNvSpPr/>
            <p:nvPr/>
          </p:nvSpPr>
          <p:spPr>
            <a:xfrm flipH="1">
              <a:off x="1835933" y="1557350"/>
              <a:ext cx="284878" cy="642054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506" name="Straight Connector 505"/>
            <p:cNvCxnSpPr>
              <a:stCxn id="503" idx="7"/>
            </p:cNvCxnSpPr>
            <p:nvPr/>
          </p:nvCxnSpPr>
          <p:spPr>
            <a:xfrm rot="5400000" flipH="1" flipV="1">
              <a:off x="1832195" y="1829649"/>
              <a:ext cx="75664" cy="4817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7" name="Straight Connector 506"/>
            <p:cNvCxnSpPr/>
            <p:nvPr/>
          </p:nvCxnSpPr>
          <p:spPr>
            <a:xfrm>
              <a:off x="1882732" y="1827369"/>
              <a:ext cx="87977" cy="79986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8" name="Straight Connector 507"/>
            <p:cNvCxnSpPr/>
            <p:nvPr/>
          </p:nvCxnSpPr>
          <p:spPr>
            <a:xfrm rot="5400000" flipH="1" flipV="1">
              <a:off x="1839071" y="1899673"/>
              <a:ext cx="75664" cy="4817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Straight Connector 508"/>
            <p:cNvCxnSpPr/>
            <p:nvPr/>
          </p:nvCxnSpPr>
          <p:spPr>
            <a:xfrm rot="16200000" flipH="1">
              <a:off x="1859819" y="1926405"/>
              <a:ext cx="101605" cy="4398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0" name="Straight Connector 509"/>
            <p:cNvCxnSpPr/>
            <p:nvPr/>
          </p:nvCxnSpPr>
          <p:spPr>
            <a:xfrm rot="5400000" flipH="1" flipV="1">
              <a:off x="1836717" y="1979740"/>
              <a:ext cx="75662" cy="4817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1" name="Straight Connector 510"/>
            <p:cNvCxnSpPr/>
            <p:nvPr/>
          </p:nvCxnSpPr>
          <p:spPr>
            <a:xfrm rot="16200000" flipH="1">
              <a:off x="1855246" y="2017034"/>
              <a:ext cx="157810" cy="8378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399" name="Group 511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513" name="Straight Connector 512"/>
              <p:cNvCxnSpPr/>
              <p:nvPr/>
            </p:nvCxnSpPr>
            <p:spPr>
              <a:xfrm rot="5400000" flipH="1" flipV="1">
                <a:off x="1999012" y="1980158"/>
                <a:ext cx="75664" cy="4817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4" name="Straight Connector 513"/>
              <p:cNvCxnSpPr/>
              <p:nvPr/>
            </p:nvCxnSpPr>
            <p:spPr>
              <a:xfrm>
                <a:off x="2072384" y="1970888"/>
                <a:ext cx="75409" cy="84309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" name="Straight Connector 514"/>
              <p:cNvCxnSpPr/>
              <p:nvPr/>
            </p:nvCxnSpPr>
            <p:spPr>
              <a:xfrm rot="5400000" flipH="1" flipV="1">
                <a:off x="2008355" y="2044297"/>
                <a:ext cx="77825" cy="4608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6" name="Straight Connector 515"/>
              <p:cNvCxnSpPr/>
              <p:nvPr/>
            </p:nvCxnSpPr>
            <p:spPr>
              <a:xfrm rot="16200000" flipH="1">
                <a:off x="2035829" y="2077518"/>
                <a:ext cx="105927" cy="43989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7" name="Straight Connector 516"/>
              <p:cNvCxnSpPr/>
              <p:nvPr/>
            </p:nvCxnSpPr>
            <p:spPr>
              <a:xfrm rot="5400000" flipH="1" flipV="1">
                <a:off x="2003243" y="2135863"/>
                <a:ext cx="77825" cy="4608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" name="Straight Connector 517"/>
              <p:cNvCxnSpPr/>
              <p:nvPr/>
            </p:nvCxnSpPr>
            <p:spPr>
              <a:xfrm rot="16200000" flipH="1">
                <a:off x="2025435" y="2162474"/>
                <a:ext cx="155650" cy="73315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5" name="Group 586"/>
          <p:cNvGrpSpPr>
            <a:grpSpLocks/>
          </p:cNvGrpSpPr>
          <p:nvPr/>
        </p:nvGrpSpPr>
        <p:grpSpPr bwMode="auto">
          <a:xfrm rot="-5400000">
            <a:off x="5994401" y="4751388"/>
            <a:ext cx="454025" cy="488950"/>
            <a:chOff x="1522111" y="1535037"/>
            <a:chExt cx="599082" cy="663672"/>
          </a:xfrm>
        </p:grpSpPr>
        <p:sp>
          <p:nvSpPr>
            <p:cNvPr id="588" name="Oval 587"/>
            <p:cNvSpPr/>
            <p:nvPr/>
          </p:nvSpPr>
          <p:spPr>
            <a:xfrm>
              <a:off x="1786042" y="1858254"/>
              <a:ext cx="71220" cy="21332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589" name="Arc 588"/>
            <p:cNvSpPr/>
            <p:nvPr/>
          </p:nvSpPr>
          <p:spPr>
            <a:xfrm>
              <a:off x="1522112" y="1535038"/>
              <a:ext cx="284878" cy="642124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590" name="Arc 589"/>
            <p:cNvSpPr/>
            <p:nvPr/>
          </p:nvSpPr>
          <p:spPr>
            <a:xfrm flipH="1">
              <a:off x="1836316" y="1556586"/>
              <a:ext cx="284878" cy="642124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591" name="Straight Connector 590"/>
            <p:cNvCxnSpPr>
              <a:stCxn id="588" idx="7"/>
            </p:cNvCxnSpPr>
            <p:nvPr/>
          </p:nvCxnSpPr>
          <p:spPr>
            <a:xfrm rot="5400000" flipH="1" flipV="1">
              <a:off x="1846815" y="1827701"/>
              <a:ext cx="73262" cy="4817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2" name="Straight Connector 591"/>
            <p:cNvCxnSpPr/>
            <p:nvPr/>
          </p:nvCxnSpPr>
          <p:spPr>
            <a:xfrm>
              <a:off x="1894966" y="1821622"/>
              <a:ext cx="87977" cy="7972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3" name="Straight Connector 592"/>
            <p:cNvCxnSpPr/>
            <p:nvPr/>
          </p:nvCxnSpPr>
          <p:spPr>
            <a:xfrm rot="5400000" flipH="1" flipV="1">
              <a:off x="1852021" y="1899886"/>
              <a:ext cx="75418" cy="4817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4" name="Straight Connector 593"/>
            <p:cNvCxnSpPr/>
            <p:nvPr/>
          </p:nvCxnSpPr>
          <p:spPr>
            <a:xfrm rot="16200000" flipH="1">
              <a:off x="1884098" y="1922451"/>
              <a:ext cx="103429" cy="4398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5" name="Straight Connector 594"/>
            <p:cNvCxnSpPr/>
            <p:nvPr/>
          </p:nvCxnSpPr>
          <p:spPr>
            <a:xfrm rot="5400000" flipH="1" flipV="1">
              <a:off x="1851004" y="1978535"/>
              <a:ext cx="73262" cy="4817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6" name="Straight Connector 595"/>
            <p:cNvCxnSpPr/>
            <p:nvPr/>
          </p:nvCxnSpPr>
          <p:spPr>
            <a:xfrm rot="16200000" flipH="1">
              <a:off x="1862400" y="2009213"/>
              <a:ext cx="157300" cy="8378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383" name="Group 596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598" name="Straight Connector 597"/>
              <p:cNvCxnSpPr/>
              <p:nvPr/>
            </p:nvCxnSpPr>
            <p:spPr>
              <a:xfrm rot="5400000" flipH="1" flipV="1">
                <a:off x="1973888" y="1980692"/>
                <a:ext cx="75416" cy="4817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9" name="Straight Connector 598"/>
              <p:cNvCxnSpPr/>
              <p:nvPr/>
            </p:nvCxnSpPr>
            <p:spPr>
              <a:xfrm>
                <a:off x="2035685" y="1973536"/>
                <a:ext cx="85881" cy="81881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0" name="Straight Connector 599"/>
              <p:cNvCxnSpPr/>
              <p:nvPr/>
            </p:nvCxnSpPr>
            <p:spPr>
              <a:xfrm rot="5400000" flipH="1" flipV="1">
                <a:off x="1991692" y="2052847"/>
                <a:ext cx="75418" cy="4608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1" name="Straight Connector 600"/>
              <p:cNvCxnSpPr/>
              <p:nvPr/>
            </p:nvCxnSpPr>
            <p:spPr>
              <a:xfrm rot="16200000" flipH="1">
                <a:off x="2011231" y="2075442"/>
                <a:ext cx="101275" cy="4398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2" name="Straight Connector 601"/>
              <p:cNvCxnSpPr/>
              <p:nvPr/>
            </p:nvCxnSpPr>
            <p:spPr>
              <a:xfrm rot="5400000" flipH="1" flipV="1">
                <a:off x="1978077" y="2131526"/>
                <a:ext cx="75416" cy="4817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3" name="Straight Connector 602"/>
              <p:cNvCxnSpPr/>
              <p:nvPr/>
            </p:nvCxnSpPr>
            <p:spPr>
              <a:xfrm rot="16200000" flipH="1">
                <a:off x="2003149" y="2163252"/>
                <a:ext cx="155144" cy="8169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11" name="Group 603"/>
          <p:cNvGrpSpPr>
            <a:grpSpLocks/>
          </p:cNvGrpSpPr>
          <p:nvPr/>
        </p:nvGrpSpPr>
        <p:grpSpPr bwMode="auto">
          <a:xfrm rot="-7320000">
            <a:off x="5694363" y="2443163"/>
            <a:ext cx="338138" cy="449263"/>
            <a:chOff x="1522111" y="1535037"/>
            <a:chExt cx="599082" cy="663672"/>
          </a:xfrm>
        </p:grpSpPr>
        <p:sp>
          <p:nvSpPr>
            <p:cNvPr id="605" name="Oval 604"/>
            <p:cNvSpPr/>
            <p:nvPr/>
          </p:nvSpPr>
          <p:spPr>
            <a:xfrm>
              <a:off x="1792915" y="1852213"/>
              <a:ext cx="70314" cy="2157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606" name="Arc 605"/>
            <p:cNvSpPr/>
            <p:nvPr/>
          </p:nvSpPr>
          <p:spPr>
            <a:xfrm>
              <a:off x="1512595" y="1529817"/>
              <a:ext cx="286884" cy="642565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607" name="Arc 606"/>
            <p:cNvSpPr/>
            <p:nvPr/>
          </p:nvSpPr>
          <p:spPr>
            <a:xfrm flipH="1">
              <a:off x="1824743" y="1551420"/>
              <a:ext cx="286884" cy="642565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608" name="Straight Connector 607"/>
            <p:cNvCxnSpPr>
              <a:stCxn id="605" idx="7"/>
            </p:cNvCxnSpPr>
            <p:nvPr/>
          </p:nvCxnSpPr>
          <p:spPr>
            <a:xfrm rot="5400000" flipH="1" flipV="1">
              <a:off x="1831978" y="1827798"/>
              <a:ext cx="75044" cy="4781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9" name="Straight Connector 608"/>
            <p:cNvCxnSpPr/>
            <p:nvPr/>
          </p:nvCxnSpPr>
          <p:spPr>
            <a:xfrm>
              <a:off x="1892176" y="1816681"/>
              <a:ext cx="90003" cy="79734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0" name="Straight Connector 609"/>
            <p:cNvCxnSpPr/>
            <p:nvPr/>
          </p:nvCxnSpPr>
          <p:spPr>
            <a:xfrm rot="5400000" flipH="1" flipV="1">
              <a:off x="1843017" y="1897151"/>
              <a:ext cx="75044" cy="4781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1" name="Straight Connector 610"/>
            <p:cNvCxnSpPr/>
            <p:nvPr/>
          </p:nvCxnSpPr>
          <p:spPr>
            <a:xfrm rot="16200000" flipH="1">
              <a:off x="1876183" y="1922581"/>
              <a:ext cx="100841" cy="42190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2" name="Straight Connector 611"/>
            <p:cNvCxnSpPr/>
            <p:nvPr/>
          </p:nvCxnSpPr>
          <p:spPr>
            <a:xfrm rot="5400000" flipH="1" flipV="1">
              <a:off x="1838853" y="1977941"/>
              <a:ext cx="75044" cy="4781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3" name="Straight Connector 612"/>
            <p:cNvCxnSpPr/>
            <p:nvPr/>
          </p:nvCxnSpPr>
          <p:spPr>
            <a:xfrm rot="16200000" flipH="1">
              <a:off x="1857126" y="2003778"/>
              <a:ext cx="154778" cy="8437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367" name="Group 613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615" name="Straight Connector 614"/>
              <p:cNvCxnSpPr/>
              <p:nvPr/>
            </p:nvCxnSpPr>
            <p:spPr>
              <a:xfrm rot="5400000" flipH="1" flipV="1">
                <a:off x="1967954" y="1965507"/>
                <a:ext cx="75044" cy="5062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6" name="Straight Connector 615"/>
              <p:cNvCxnSpPr/>
              <p:nvPr/>
            </p:nvCxnSpPr>
            <p:spPr>
              <a:xfrm>
                <a:off x="2028105" y="1960530"/>
                <a:ext cx="98440" cy="79734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7" name="Straight Connector 616"/>
              <p:cNvCxnSpPr/>
              <p:nvPr/>
            </p:nvCxnSpPr>
            <p:spPr>
              <a:xfrm rot="5400000" flipH="1" flipV="1">
                <a:off x="1962708" y="2036601"/>
                <a:ext cx="72700" cy="5062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8" name="Straight Connector 617"/>
              <p:cNvCxnSpPr/>
              <p:nvPr/>
            </p:nvCxnSpPr>
            <p:spPr>
              <a:xfrm rot="16200000" flipH="1">
                <a:off x="2017336" y="2059515"/>
                <a:ext cx="98495" cy="47815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9" name="Straight Connector 618"/>
              <p:cNvCxnSpPr/>
              <p:nvPr/>
            </p:nvCxnSpPr>
            <p:spPr>
              <a:xfrm rot="5400000" flipH="1" flipV="1">
                <a:off x="1978968" y="2117391"/>
                <a:ext cx="75044" cy="5062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0" name="Straight Connector 619"/>
              <p:cNvCxnSpPr/>
              <p:nvPr/>
            </p:nvCxnSpPr>
            <p:spPr>
              <a:xfrm rot="16200000" flipH="1">
                <a:off x="2006474" y="2144156"/>
                <a:ext cx="154778" cy="92815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19" name="Group 620"/>
          <p:cNvGrpSpPr>
            <a:grpSpLocks/>
          </p:cNvGrpSpPr>
          <p:nvPr/>
        </p:nvGrpSpPr>
        <p:grpSpPr bwMode="auto">
          <a:xfrm rot="-5400000">
            <a:off x="5447507" y="3906045"/>
            <a:ext cx="454025" cy="487362"/>
            <a:chOff x="1522111" y="1535037"/>
            <a:chExt cx="599082" cy="663672"/>
          </a:xfrm>
        </p:grpSpPr>
        <p:sp>
          <p:nvSpPr>
            <p:cNvPr id="622" name="Oval 621"/>
            <p:cNvSpPr/>
            <p:nvPr/>
          </p:nvSpPr>
          <p:spPr>
            <a:xfrm>
              <a:off x="1786043" y="1857145"/>
              <a:ext cx="71220" cy="21401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623" name="Arc 622"/>
            <p:cNvSpPr/>
            <p:nvPr/>
          </p:nvSpPr>
          <p:spPr>
            <a:xfrm>
              <a:off x="1522112" y="1535038"/>
              <a:ext cx="284878" cy="642054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624" name="Arc 623"/>
            <p:cNvSpPr/>
            <p:nvPr/>
          </p:nvSpPr>
          <p:spPr>
            <a:xfrm flipH="1">
              <a:off x="1836316" y="1556656"/>
              <a:ext cx="284878" cy="642054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625" name="Straight Connector 624"/>
            <p:cNvCxnSpPr>
              <a:stCxn id="622" idx="7"/>
            </p:cNvCxnSpPr>
            <p:nvPr/>
          </p:nvCxnSpPr>
          <p:spPr>
            <a:xfrm rot="5400000" flipH="1" flipV="1">
              <a:off x="1845615" y="1827652"/>
              <a:ext cx="75664" cy="4817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6" name="Straight Connector 625"/>
            <p:cNvCxnSpPr/>
            <p:nvPr/>
          </p:nvCxnSpPr>
          <p:spPr>
            <a:xfrm>
              <a:off x="1894966" y="1822556"/>
              <a:ext cx="87977" cy="79987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7" name="Straight Connector 626"/>
            <p:cNvCxnSpPr/>
            <p:nvPr/>
          </p:nvCxnSpPr>
          <p:spPr>
            <a:xfrm rot="5400000" flipH="1" flipV="1">
              <a:off x="1851899" y="1898991"/>
              <a:ext cx="75662" cy="4817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8" name="Straight Connector 627"/>
            <p:cNvCxnSpPr/>
            <p:nvPr/>
          </p:nvCxnSpPr>
          <p:spPr>
            <a:xfrm rot="16200000" flipH="1">
              <a:off x="1885012" y="1922705"/>
              <a:ext cx="101604" cy="4398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9" name="Straight Connector 628"/>
            <p:cNvCxnSpPr/>
            <p:nvPr/>
          </p:nvCxnSpPr>
          <p:spPr>
            <a:xfrm rot="5400000" flipH="1" flipV="1">
              <a:off x="1849804" y="1978978"/>
              <a:ext cx="75664" cy="4817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0" name="Straight Connector 629"/>
            <p:cNvCxnSpPr/>
            <p:nvPr/>
          </p:nvCxnSpPr>
          <p:spPr>
            <a:xfrm rot="16200000" flipH="1">
              <a:off x="1862145" y="2008733"/>
              <a:ext cx="157811" cy="8378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351" name="Group 630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632" name="Straight Connector 631"/>
              <p:cNvCxnSpPr/>
              <p:nvPr/>
            </p:nvCxnSpPr>
            <p:spPr>
              <a:xfrm rot="5400000" flipH="1" flipV="1">
                <a:off x="1973764" y="1979608"/>
                <a:ext cx="75664" cy="4817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3" name="Straight Connector 632"/>
              <p:cNvCxnSpPr/>
              <p:nvPr/>
            </p:nvCxnSpPr>
            <p:spPr>
              <a:xfrm>
                <a:off x="2035684" y="1972351"/>
                <a:ext cx="85883" cy="8214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4" name="Straight Connector 633"/>
              <p:cNvCxnSpPr/>
              <p:nvPr/>
            </p:nvCxnSpPr>
            <p:spPr>
              <a:xfrm rot="5400000" flipH="1" flipV="1">
                <a:off x="1991569" y="2051994"/>
                <a:ext cx="75662" cy="4608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5" name="Straight Connector 634"/>
              <p:cNvCxnSpPr/>
              <p:nvPr/>
            </p:nvCxnSpPr>
            <p:spPr>
              <a:xfrm rot="16200000" flipH="1">
                <a:off x="2011066" y="2074659"/>
                <a:ext cx="101604" cy="43989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6" name="Straight Connector 635"/>
              <p:cNvCxnSpPr/>
              <p:nvPr/>
            </p:nvCxnSpPr>
            <p:spPr>
              <a:xfrm rot="5400000" flipH="1" flipV="1">
                <a:off x="1977953" y="2130934"/>
                <a:ext cx="75664" cy="4817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7" name="Straight Connector 636"/>
              <p:cNvCxnSpPr/>
              <p:nvPr/>
            </p:nvCxnSpPr>
            <p:spPr>
              <a:xfrm rot="16200000" flipH="1">
                <a:off x="2002896" y="2162816"/>
                <a:ext cx="155650" cy="81693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27" name="Group 637"/>
          <p:cNvGrpSpPr>
            <a:grpSpLocks/>
          </p:cNvGrpSpPr>
          <p:nvPr/>
        </p:nvGrpSpPr>
        <p:grpSpPr bwMode="auto">
          <a:xfrm>
            <a:off x="3360739" y="6248401"/>
            <a:ext cx="307975" cy="309563"/>
            <a:chOff x="1522111" y="1535037"/>
            <a:chExt cx="599082" cy="663672"/>
          </a:xfrm>
        </p:grpSpPr>
        <p:sp>
          <p:nvSpPr>
            <p:cNvPr id="639" name="Oval 638"/>
            <p:cNvSpPr/>
            <p:nvPr/>
          </p:nvSpPr>
          <p:spPr>
            <a:xfrm>
              <a:off x="1784594" y="1858365"/>
              <a:ext cx="74113" cy="21441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640" name="Arc 639"/>
            <p:cNvSpPr/>
            <p:nvPr/>
          </p:nvSpPr>
          <p:spPr>
            <a:xfrm>
              <a:off x="1522111" y="1535037"/>
              <a:ext cx="287188" cy="643251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641" name="Arc 640"/>
            <p:cNvSpPr/>
            <p:nvPr/>
          </p:nvSpPr>
          <p:spPr>
            <a:xfrm flipH="1">
              <a:off x="1834003" y="1555458"/>
              <a:ext cx="287190" cy="643251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642" name="Straight Connector 641"/>
            <p:cNvCxnSpPr>
              <a:stCxn id="639" idx="7"/>
            </p:cNvCxnSpPr>
            <p:nvPr/>
          </p:nvCxnSpPr>
          <p:spPr>
            <a:xfrm rot="5400000" flipH="1" flipV="1">
              <a:off x="1833621" y="1826854"/>
              <a:ext cx="74876" cy="4940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3" name="Straight Connector 642"/>
            <p:cNvCxnSpPr/>
            <p:nvPr/>
          </p:nvCxnSpPr>
          <p:spPr>
            <a:xfrm>
              <a:off x="1895764" y="1820926"/>
              <a:ext cx="86465" cy="81683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4" name="Straight Connector 643"/>
            <p:cNvCxnSpPr/>
            <p:nvPr/>
          </p:nvCxnSpPr>
          <p:spPr>
            <a:xfrm rot="5400000" flipH="1" flipV="1">
              <a:off x="1839797" y="1898327"/>
              <a:ext cx="74876" cy="4940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5" name="Straight Connector 644"/>
            <p:cNvCxnSpPr/>
            <p:nvPr/>
          </p:nvCxnSpPr>
          <p:spPr>
            <a:xfrm rot="16200000" flipH="1">
              <a:off x="1872505" y="1921835"/>
              <a:ext cx="102103" cy="43233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6" name="Straight Connector 645"/>
            <p:cNvCxnSpPr/>
            <p:nvPr/>
          </p:nvCxnSpPr>
          <p:spPr>
            <a:xfrm rot="5400000" flipH="1" flipV="1">
              <a:off x="1838255" y="1978147"/>
              <a:ext cx="74876" cy="46322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7" name="Straight Connector 646"/>
            <p:cNvCxnSpPr/>
            <p:nvPr/>
          </p:nvCxnSpPr>
          <p:spPr>
            <a:xfrm rot="16200000" flipH="1">
              <a:off x="1863964" y="2008972"/>
              <a:ext cx="153154" cy="83376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335" name="Group 647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649" name="Straight Connector 648"/>
              <p:cNvCxnSpPr/>
              <p:nvPr/>
            </p:nvCxnSpPr>
            <p:spPr>
              <a:xfrm rot="5400000" flipH="1" flipV="1">
                <a:off x="1986804" y="1979453"/>
                <a:ext cx="74876" cy="4940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0" name="Straight Connector 649"/>
              <p:cNvCxnSpPr/>
              <p:nvPr/>
            </p:nvCxnSpPr>
            <p:spPr>
              <a:xfrm>
                <a:off x="2048945" y="1973526"/>
                <a:ext cx="86466" cy="81683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1" name="Straight Connector 650"/>
              <p:cNvCxnSpPr/>
              <p:nvPr/>
            </p:nvCxnSpPr>
            <p:spPr>
              <a:xfrm rot="5400000" flipH="1" flipV="1">
                <a:off x="1991435" y="2052471"/>
                <a:ext cx="74876" cy="46320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2" name="Straight Connector 651"/>
              <p:cNvCxnSpPr/>
              <p:nvPr/>
            </p:nvCxnSpPr>
            <p:spPr>
              <a:xfrm rot="16200000" flipH="1">
                <a:off x="2024142" y="2072890"/>
                <a:ext cx="102103" cy="4632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3" name="Straight Connector 652"/>
              <p:cNvCxnSpPr/>
              <p:nvPr/>
            </p:nvCxnSpPr>
            <p:spPr>
              <a:xfrm rot="5400000" flipH="1" flipV="1">
                <a:off x="1991435" y="2130749"/>
                <a:ext cx="74876" cy="46320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4" name="Straight Connector 653"/>
              <p:cNvCxnSpPr/>
              <p:nvPr/>
            </p:nvCxnSpPr>
            <p:spPr>
              <a:xfrm rot="16200000" flipH="1">
                <a:off x="2015443" y="2159867"/>
                <a:ext cx="156558" cy="83379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655" name="Object 2"/>
          <p:cNvGraphicFramePr>
            <a:graphicFrameLocks noChangeAspect="1"/>
          </p:cNvGraphicFramePr>
          <p:nvPr/>
        </p:nvGraphicFramePr>
        <p:xfrm>
          <a:off x="1754189" y="284163"/>
          <a:ext cx="904875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4" imgW="126780" imgH="164814" progId="Equation.DSMT4">
                  <p:embed/>
                </p:oleObj>
              </mc:Choice>
              <mc:Fallback>
                <p:oleObj name="Equation" r:id="rId4" imgW="126780" imgH="164814" progId="Equation.DSMT4">
                  <p:embed/>
                  <p:pic>
                    <p:nvPicPr>
                      <p:cNvPr id="65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4189" y="284163"/>
                        <a:ext cx="904875" cy="950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6" name="Object 3"/>
          <p:cNvGraphicFramePr>
            <a:graphicFrameLocks noChangeAspect="1"/>
          </p:cNvGraphicFramePr>
          <p:nvPr/>
        </p:nvGraphicFramePr>
        <p:xfrm>
          <a:off x="2379664" y="373064"/>
          <a:ext cx="769937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tion" r:id="rId6" imgW="126780" imgH="164814" progId="Equation.DSMT4">
                  <p:embed/>
                </p:oleObj>
              </mc:Choice>
              <mc:Fallback>
                <p:oleObj name="Equation" r:id="rId6" imgW="126780" imgH="164814" progId="Equation.DSMT4">
                  <p:embed/>
                  <p:pic>
                    <p:nvPicPr>
                      <p:cNvPr id="65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9664" y="373064"/>
                        <a:ext cx="769937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7" name="Object 4"/>
          <p:cNvGraphicFramePr>
            <a:graphicFrameLocks noChangeAspect="1"/>
          </p:cNvGraphicFramePr>
          <p:nvPr/>
        </p:nvGraphicFramePr>
        <p:xfrm>
          <a:off x="3054350" y="384176"/>
          <a:ext cx="73660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Equation" r:id="rId8" imgW="114102" imgH="177492" progId="Equation.DSMT4">
                  <p:embed/>
                </p:oleObj>
              </mc:Choice>
              <mc:Fallback>
                <p:oleObj name="Equation" r:id="rId8" imgW="114102" imgH="177492" progId="Equation.DSMT4">
                  <p:embed/>
                  <p:pic>
                    <p:nvPicPr>
                      <p:cNvPr id="65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4350" y="384176"/>
                        <a:ext cx="736600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8" name="Object 5"/>
          <p:cNvGraphicFramePr>
            <a:graphicFrameLocks noChangeAspect="1"/>
          </p:cNvGraphicFramePr>
          <p:nvPr/>
        </p:nvGraphicFramePr>
        <p:xfrm>
          <a:off x="3619500" y="428626"/>
          <a:ext cx="1136650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Equation" r:id="rId10" imgW="190335" imgH="177646" progId="Equation.DSMT4">
                  <p:embed/>
                </p:oleObj>
              </mc:Choice>
              <mc:Fallback>
                <p:oleObj name="Equation" r:id="rId10" imgW="190335" imgH="177646" progId="Equation.DSMT4">
                  <p:embed/>
                  <p:pic>
                    <p:nvPicPr>
                      <p:cNvPr id="65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0" y="428626"/>
                        <a:ext cx="1136650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9" name="Object 6"/>
          <p:cNvGraphicFramePr>
            <a:graphicFrameLocks noChangeAspect="1"/>
          </p:cNvGraphicFramePr>
          <p:nvPr/>
        </p:nvGraphicFramePr>
        <p:xfrm>
          <a:off x="4576763" y="377826"/>
          <a:ext cx="1319212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Equation" r:id="rId12" imgW="202936" imgH="177569" progId="Equation.DSMT4">
                  <p:embed/>
                </p:oleObj>
              </mc:Choice>
              <mc:Fallback>
                <p:oleObj name="Equation" r:id="rId12" imgW="202936" imgH="177569" progId="Equation.DSMT4">
                  <p:embed/>
                  <p:pic>
                    <p:nvPicPr>
                      <p:cNvPr id="65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6763" y="377826"/>
                        <a:ext cx="1319212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1" name="Object 7"/>
          <p:cNvGraphicFramePr>
            <a:graphicFrameLocks noChangeAspect="1"/>
          </p:cNvGraphicFramePr>
          <p:nvPr/>
        </p:nvGraphicFramePr>
        <p:xfrm>
          <a:off x="5721350" y="392113"/>
          <a:ext cx="1212850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Equation" r:id="rId14" imgW="202936" imgH="177569" progId="Equation.DSMT4">
                  <p:embed/>
                </p:oleObj>
              </mc:Choice>
              <mc:Fallback>
                <p:oleObj name="Equation" r:id="rId14" imgW="202936" imgH="177569" progId="Equation.DSMT4">
                  <p:embed/>
                  <p:pic>
                    <p:nvPicPr>
                      <p:cNvPr id="66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1350" y="392113"/>
                        <a:ext cx="1212850" cy="85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2" name="Group 661"/>
          <p:cNvGrpSpPr>
            <a:grpSpLocks/>
          </p:cNvGrpSpPr>
          <p:nvPr/>
        </p:nvGrpSpPr>
        <p:grpSpPr bwMode="auto">
          <a:xfrm>
            <a:off x="3892551" y="4859338"/>
            <a:ext cx="638175" cy="684212"/>
            <a:chOff x="1522111" y="1535037"/>
            <a:chExt cx="599082" cy="663672"/>
          </a:xfrm>
        </p:grpSpPr>
        <p:sp>
          <p:nvSpPr>
            <p:cNvPr id="663" name="Oval 662"/>
            <p:cNvSpPr/>
            <p:nvPr/>
          </p:nvSpPr>
          <p:spPr>
            <a:xfrm>
              <a:off x="1785886" y="1856864"/>
              <a:ext cx="71532" cy="21557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664" name="Arc 663"/>
            <p:cNvSpPr/>
            <p:nvPr/>
          </p:nvSpPr>
          <p:spPr>
            <a:xfrm>
              <a:off x="1522111" y="1535037"/>
              <a:ext cx="286129" cy="643655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665" name="Arc 664"/>
            <p:cNvSpPr/>
            <p:nvPr/>
          </p:nvSpPr>
          <p:spPr>
            <a:xfrm flipH="1">
              <a:off x="1835064" y="1555054"/>
              <a:ext cx="286129" cy="643655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666" name="Straight Connector 665"/>
            <p:cNvCxnSpPr>
              <a:stCxn id="663" idx="7"/>
            </p:cNvCxnSpPr>
            <p:nvPr/>
          </p:nvCxnSpPr>
          <p:spPr>
            <a:xfrm rot="5400000" flipH="1" flipV="1">
              <a:off x="1833104" y="1827631"/>
              <a:ext cx="75453" cy="47688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7" name="Straight Connector 666"/>
            <p:cNvCxnSpPr/>
            <p:nvPr/>
          </p:nvCxnSpPr>
          <p:spPr>
            <a:xfrm>
              <a:off x="1894674" y="1821448"/>
              <a:ext cx="87925" cy="80072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8" name="Straight Connector 667"/>
            <p:cNvCxnSpPr/>
            <p:nvPr/>
          </p:nvCxnSpPr>
          <p:spPr>
            <a:xfrm rot="5400000" flipH="1" flipV="1">
              <a:off x="1839835" y="1899233"/>
              <a:ext cx="73912" cy="47688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9" name="Straight Connector 668"/>
            <p:cNvCxnSpPr/>
            <p:nvPr/>
          </p:nvCxnSpPr>
          <p:spPr>
            <a:xfrm rot="16200000" flipH="1">
              <a:off x="1872174" y="1922281"/>
              <a:ext cx="101630" cy="4470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0" name="Straight Connector 669"/>
            <p:cNvCxnSpPr/>
            <p:nvPr/>
          </p:nvCxnSpPr>
          <p:spPr>
            <a:xfrm rot="5400000" flipH="1" flipV="1">
              <a:off x="1837575" y="1978535"/>
              <a:ext cx="75453" cy="47688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1" name="Straight Connector 670"/>
            <p:cNvCxnSpPr/>
            <p:nvPr/>
          </p:nvCxnSpPr>
          <p:spPr>
            <a:xfrm rot="16200000" flipH="1">
              <a:off x="1862340" y="2009158"/>
              <a:ext cx="157064" cy="83454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319" name="Group 23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673" name="Straight Connector 672"/>
              <p:cNvCxnSpPr/>
              <p:nvPr/>
            </p:nvCxnSpPr>
            <p:spPr>
              <a:xfrm rot="5400000" flipH="1" flipV="1">
                <a:off x="1986838" y="1979705"/>
                <a:ext cx="73912" cy="4768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4" name="Straight Connector 673"/>
              <p:cNvCxnSpPr/>
              <p:nvPr/>
            </p:nvCxnSpPr>
            <p:spPr>
              <a:xfrm>
                <a:off x="2047638" y="1974291"/>
                <a:ext cx="87924" cy="8007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5" name="Straight Connector 674"/>
              <p:cNvCxnSpPr/>
              <p:nvPr/>
            </p:nvCxnSpPr>
            <p:spPr>
              <a:xfrm rot="5400000" flipH="1" flipV="1">
                <a:off x="1992799" y="2052077"/>
                <a:ext cx="73912" cy="4768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6" name="Straight Connector 675"/>
              <p:cNvCxnSpPr/>
              <p:nvPr/>
            </p:nvCxnSpPr>
            <p:spPr>
              <a:xfrm rot="16200000" flipH="1">
                <a:off x="2024368" y="2074355"/>
                <a:ext cx="103170" cy="4470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7" name="Straight Connector 676"/>
              <p:cNvCxnSpPr/>
              <p:nvPr/>
            </p:nvCxnSpPr>
            <p:spPr>
              <a:xfrm rot="5400000" flipH="1" flipV="1">
                <a:off x="1991308" y="2130609"/>
                <a:ext cx="73912" cy="4768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8" name="Straight Connector 677"/>
              <p:cNvCxnSpPr/>
              <p:nvPr/>
            </p:nvCxnSpPr>
            <p:spPr>
              <a:xfrm rot="16200000" flipH="1">
                <a:off x="2016073" y="2161231"/>
                <a:ext cx="155525" cy="83454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9" name="Group 678"/>
          <p:cNvGrpSpPr>
            <a:grpSpLocks/>
          </p:cNvGrpSpPr>
          <p:nvPr/>
        </p:nvGrpSpPr>
        <p:grpSpPr bwMode="auto">
          <a:xfrm rot="5400000">
            <a:off x="3524251" y="3109913"/>
            <a:ext cx="454025" cy="488950"/>
            <a:chOff x="1522111" y="1535037"/>
            <a:chExt cx="599082" cy="663672"/>
          </a:xfrm>
        </p:grpSpPr>
        <p:sp>
          <p:nvSpPr>
            <p:cNvPr id="680" name="Oval 679"/>
            <p:cNvSpPr/>
            <p:nvPr/>
          </p:nvSpPr>
          <p:spPr>
            <a:xfrm>
              <a:off x="1786042" y="1871182"/>
              <a:ext cx="71220" cy="21332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681" name="Arc 680"/>
            <p:cNvSpPr/>
            <p:nvPr/>
          </p:nvSpPr>
          <p:spPr>
            <a:xfrm>
              <a:off x="1522110" y="1535036"/>
              <a:ext cx="284878" cy="642124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682" name="Arc 681"/>
            <p:cNvSpPr/>
            <p:nvPr/>
          </p:nvSpPr>
          <p:spPr>
            <a:xfrm flipH="1">
              <a:off x="1836314" y="1556583"/>
              <a:ext cx="284878" cy="642124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683" name="Straight Connector 682"/>
            <p:cNvCxnSpPr>
              <a:stCxn id="680" idx="7"/>
            </p:cNvCxnSpPr>
            <p:nvPr/>
          </p:nvCxnSpPr>
          <p:spPr>
            <a:xfrm rot="5400000" flipH="1" flipV="1">
              <a:off x="1834246" y="1827700"/>
              <a:ext cx="73262" cy="4817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4" name="Straight Connector 683"/>
            <p:cNvCxnSpPr/>
            <p:nvPr/>
          </p:nvCxnSpPr>
          <p:spPr>
            <a:xfrm>
              <a:off x="1894966" y="1834551"/>
              <a:ext cx="87977" cy="79726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5" name="Straight Connector 684"/>
            <p:cNvCxnSpPr/>
            <p:nvPr/>
          </p:nvCxnSpPr>
          <p:spPr>
            <a:xfrm rot="5400000" flipH="1" flipV="1">
              <a:off x="1839453" y="1912814"/>
              <a:ext cx="75417" cy="4817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6" name="Straight Connector 685"/>
            <p:cNvCxnSpPr/>
            <p:nvPr/>
          </p:nvCxnSpPr>
          <p:spPr>
            <a:xfrm rot="16200000" flipH="1">
              <a:off x="1871530" y="1922450"/>
              <a:ext cx="103429" cy="4398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7" name="Straight Connector 686"/>
            <p:cNvCxnSpPr/>
            <p:nvPr/>
          </p:nvCxnSpPr>
          <p:spPr>
            <a:xfrm rot="5400000" flipH="1" flipV="1">
              <a:off x="1838435" y="1978535"/>
              <a:ext cx="73262" cy="4817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8" name="Straight Connector 687"/>
            <p:cNvCxnSpPr/>
            <p:nvPr/>
          </p:nvCxnSpPr>
          <p:spPr>
            <a:xfrm rot="16200000" flipH="1">
              <a:off x="1862400" y="2022141"/>
              <a:ext cx="157298" cy="8378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303" name="Group 688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690" name="Straight Connector 689"/>
              <p:cNvCxnSpPr/>
              <p:nvPr/>
            </p:nvCxnSpPr>
            <p:spPr>
              <a:xfrm rot="5400000" flipH="1" flipV="1">
                <a:off x="1986456" y="1993622"/>
                <a:ext cx="75418" cy="4817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1" name="Straight Connector 690"/>
              <p:cNvCxnSpPr/>
              <p:nvPr/>
            </p:nvCxnSpPr>
            <p:spPr>
              <a:xfrm>
                <a:off x="2048254" y="1973537"/>
                <a:ext cx="85883" cy="81881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2" name="Straight Connector 691"/>
              <p:cNvCxnSpPr/>
              <p:nvPr/>
            </p:nvCxnSpPr>
            <p:spPr>
              <a:xfrm rot="5400000" flipH="1" flipV="1">
                <a:off x="1991693" y="2065776"/>
                <a:ext cx="75416" cy="4608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3" name="Straight Connector 692"/>
              <p:cNvCxnSpPr/>
              <p:nvPr/>
            </p:nvCxnSpPr>
            <p:spPr>
              <a:xfrm rot="16200000" flipH="1">
                <a:off x="2023800" y="2088371"/>
                <a:ext cx="101274" cy="43989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4" name="Straight Connector 693"/>
              <p:cNvCxnSpPr/>
              <p:nvPr/>
            </p:nvCxnSpPr>
            <p:spPr>
              <a:xfrm rot="5400000" flipH="1" flipV="1">
                <a:off x="1990645" y="2144456"/>
                <a:ext cx="75418" cy="4817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5" name="Straight Connector 694"/>
              <p:cNvCxnSpPr/>
              <p:nvPr/>
            </p:nvCxnSpPr>
            <p:spPr>
              <a:xfrm rot="16200000" flipH="1">
                <a:off x="2015717" y="2163251"/>
                <a:ext cx="155144" cy="81693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36" name="Group 695"/>
          <p:cNvGrpSpPr>
            <a:grpSpLocks/>
          </p:cNvGrpSpPr>
          <p:nvPr/>
        </p:nvGrpSpPr>
        <p:grpSpPr bwMode="auto">
          <a:xfrm>
            <a:off x="5684839" y="3152776"/>
            <a:ext cx="338137" cy="447675"/>
            <a:chOff x="1522111" y="1535037"/>
            <a:chExt cx="599082" cy="663672"/>
          </a:xfrm>
        </p:grpSpPr>
        <p:sp>
          <p:nvSpPr>
            <p:cNvPr id="697" name="Oval 696"/>
            <p:cNvSpPr/>
            <p:nvPr/>
          </p:nvSpPr>
          <p:spPr>
            <a:xfrm>
              <a:off x="1786495" y="1857460"/>
              <a:ext cx="70314" cy="21416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698" name="Arc 697"/>
            <p:cNvSpPr/>
            <p:nvPr/>
          </p:nvSpPr>
          <p:spPr>
            <a:xfrm>
              <a:off x="1522111" y="1535037"/>
              <a:ext cx="286885" cy="642492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699" name="Arc 698"/>
            <p:cNvSpPr/>
            <p:nvPr/>
          </p:nvSpPr>
          <p:spPr>
            <a:xfrm flipH="1">
              <a:off x="1834308" y="1556219"/>
              <a:ext cx="286885" cy="642490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700" name="Straight Connector 699"/>
            <p:cNvCxnSpPr>
              <a:stCxn id="697" idx="7"/>
            </p:cNvCxnSpPr>
            <p:nvPr/>
          </p:nvCxnSpPr>
          <p:spPr>
            <a:xfrm rot="5400000" flipH="1" flipV="1">
              <a:off x="1832988" y="1827668"/>
              <a:ext cx="72956" cy="4781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1" name="Straight Connector 700"/>
            <p:cNvCxnSpPr/>
            <p:nvPr/>
          </p:nvCxnSpPr>
          <p:spPr>
            <a:xfrm>
              <a:off x="1893374" y="1822158"/>
              <a:ext cx="90003" cy="80017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2" name="Straight Connector 701"/>
            <p:cNvCxnSpPr/>
            <p:nvPr/>
          </p:nvCxnSpPr>
          <p:spPr>
            <a:xfrm rot="5400000" flipH="1" flipV="1">
              <a:off x="1840250" y="1899449"/>
              <a:ext cx="75310" cy="4781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3" name="Straight Connector 702"/>
            <p:cNvCxnSpPr/>
            <p:nvPr/>
          </p:nvCxnSpPr>
          <p:spPr>
            <a:xfrm rot="16200000" flipH="1">
              <a:off x="1871131" y="1923441"/>
              <a:ext cx="103552" cy="42190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4" name="Straight Connector 703"/>
            <p:cNvCxnSpPr/>
            <p:nvPr/>
          </p:nvCxnSpPr>
          <p:spPr>
            <a:xfrm rot="5400000" flipH="1" flipV="1">
              <a:off x="1837436" y="1979466"/>
              <a:ext cx="75310" cy="4781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5" name="Straight Connector 704"/>
            <p:cNvCxnSpPr/>
            <p:nvPr/>
          </p:nvCxnSpPr>
          <p:spPr>
            <a:xfrm rot="16200000" flipH="1">
              <a:off x="1863524" y="2008253"/>
              <a:ext cx="155327" cy="8437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287" name="Group 69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707" name="Straight Connector 706"/>
              <p:cNvCxnSpPr/>
              <p:nvPr/>
            </p:nvCxnSpPr>
            <p:spPr>
              <a:xfrm rot="5400000" flipH="1" flipV="1">
                <a:off x="1984440" y="1979597"/>
                <a:ext cx="75310" cy="47815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8" name="Straight Connector 707"/>
              <p:cNvCxnSpPr/>
              <p:nvPr/>
            </p:nvCxnSpPr>
            <p:spPr>
              <a:xfrm>
                <a:off x="2046002" y="1972910"/>
                <a:ext cx="90003" cy="80017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9" name="Straight Connector 708"/>
              <p:cNvCxnSpPr/>
              <p:nvPr/>
            </p:nvCxnSpPr>
            <p:spPr>
              <a:xfrm rot="5400000" flipH="1" flipV="1">
                <a:off x="1991242" y="2051377"/>
                <a:ext cx="72956" cy="47815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0" name="Straight Connector 709"/>
              <p:cNvCxnSpPr/>
              <p:nvPr/>
            </p:nvCxnSpPr>
            <p:spPr>
              <a:xfrm rot="16200000" flipH="1">
                <a:off x="2023530" y="2073966"/>
                <a:ext cx="101199" cy="45001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1" name="Straight Connector 710"/>
              <p:cNvCxnSpPr/>
              <p:nvPr/>
            </p:nvCxnSpPr>
            <p:spPr>
              <a:xfrm rot="5400000" flipH="1" flipV="1">
                <a:off x="1990065" y="2130217"/>
                <a:ext cx="75310" cy="47815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2" name="Straight Connector 711"/>
              <p:cNvCxnSpPr/>
              <p:nvPr/>
            </p:nvCxnSpPr>
            <p:spPr>
              <a:xfrm rot="16200000" flipH="1">
                <a:off x="2016153" y="2161358"/>
                <a:ext cx="155328" cy="8437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43" name="Group 712"/>
          <p:cNvGrpSpPr>
            <a:grpSpLocks/>
          </p:cNvGrpSpPr>
          <p:nvPr/>
        </p:nvGrpSpPr>
        <p:grpSpPr bwMode="auto">
          <a:xfrm rot="3897280">
            <a:off x="6698457" y="6033295"/>
            <a:ext cx="454025" cy="487362"/>
            <a:chOff x="1522111" y="1535037"/>
            <a:chExt cx="599082" cy="663672"/>
          </a:xfrm>
        </p:grpSpPr>
        <p:sp>
          <p:nvSpPr>
            <p:cNvPr id="714" name="Oval 713"/>
            <p:cNvSpPr/>
            <p:nvPr/>
          </p:nvSpPr>
          <p:spPr>
            <a:xfrm>
              <a:off x="1785741" y="1857550"/>
              <a:ext cx="71220" cy="21401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715" name="Arc 714"/>
            <p:cNvSpPr/>
            <p:nvPr/>
          </p:nvSpPr>
          <p:spPr>
            <a:xfrm>
              <a:off x="1519644" y="1535707"/>
              <a:ext cx="284878" cy="642055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716" name="Arc 715"/>
            <p:cNvSpPr/>
            <p:nvPr/>
          </p:nvSpPr>
          <p:spPr>
            <a:xfrm flipH="1">
              <a:off x="1835996" y="1557025"/>
              <a:ext cx="284878" cy="642054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717" name="Straight Connector 716"/>
            <p:cNvCxnSpPr>
              <a:stCxn id="714" idx="7"/>
            </p:cNvCxnSpPr>
            <p:nvPr/>
          </p:nvCxnSpPr>
          <p:spPr>
            <a:xfrm rot="5400000" flipH="1" flipV="1">
              <a:off x="1820843" y="1824845"/>
              <a:ext cx="75664" cy="4817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8" name="Straight Connector 717"/>
            <p:cNvCxnSpPr/>
            <p:nvPr/>
          </p:nvCxnSpPr>
          <p:spPr>
            <a:xfrm>
              <a:off x="1884468" y="1825889"/>
              <a:ext cx="87977" cy="79987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9" name="Straight Connector 718"/>
            <p:cNvCxnSpPr/>
            <p:nvPr/>
          </p:nvCxnSpPr>
          <p:spPr>
            <a:xfrm rot="5400000" flipH="1" flipV="1">
              <a:off x="1826501" y="1899158"/>
              <a:ext cx="75664" cy="4817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0" name="Straight Connector 719"/>
            <p:cNvCxnSpPr/>
            <p:nvPr/>
          </p:nvCxnSpPr>
          <p:spPr>
            <a:xfrm rot="16200000" flipH="1">
              <a:off x="1863759" y="1923089"/>
              <a:ext cx="101604" cy="4398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1" name="Straight Connector 720"/>
            <p:cNvCxnSpPr/>
            <p:nvPr/>
          </p:nvCxnSpPr>
          <p:spPr>
            <a:xfrm rot="5400000" flipH="1" flipV="1">
              <a:off x="1828613" y="1981307"/>
              <a:ext cx="75664" cy="4817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2" name="Straight Connector 721"/>
            <p:cNvCxnSpPr/>
            <p:nvPr/>
          </p:nvCxnSpPr>
          <p:spPr>
            <a:xfrm rot="16200000" flipH="1">
              <a:off x="1853384" y="2009571"/>
              <a:ext cx="157811" cy="8378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271" name="Group 137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724" name="Straight Connector 723"/>
              <p:cNvCxnSpPr/>
              <p:nvPr/>
            </p:nvCxnSpPr>
            <p:spPr>
              <a:xfrm rot="5400000" flipH="1" flipV="1">
                <a:off x="2002069" y="1981865"/>
                <a:ext cx="75662" cy="4608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5" name="Straight Connector 724"/>
              <p:cNvCxnSpPr/>
              <p:nvPr/>
            </p:nvCxnSpPr>
            <p:spPr>
              <a:xfrm>
                <a:off x="2059098" y="1960042"/>
                <a:ext cx="81692" cy="84311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6" name="Straight Connector 725"/>
              <p:cNvCxnSpPr/>
              <p:nvPr/>
            </p:nvCxnSpPr>
            <p:spPr>
              <a:xfrm rot="5400000" flipH="1" flipV="1">
                <a:off x="2005447" y="2046381"/>
                <a:ext cx="77825" cy="4398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7" name="Straight Connector 726"/>
              <p:cNvCxnSpPr/>
              <p:nvPr/>
            </p:nvCxnSpPr>
            <p:spPr>
              <a:xfrm rot="16200000" flipH="1">
                <a:off x="2032097" y="2074706"/>
                <a:ext cx="103766" cy="39800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8" name="Straight Connector 727"/>
              <p:cNvCxnSpPr/>
              <p:nvPr/>
            </p:nvCxnSpPr>
            <p:spPr>
              <a:xfrm rot="5400000" flipH="1" flipV="1">
                <a:off x="2002510" y="2123107"/>
                <a:ext cx="77825" cy="4608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9" name="Straight Connector 728"/>
              <p:cNvCxnSpPr/>
              <p:nvPr/>
            </p:nvCxnSpPr>
            <p:spPr>
              <a:xfrm rot="16200000" flipH="1">
                <a:off x="2027208" y="2158815"/>
                <a:ext cx="157811" cy="8169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53" name="Group 729"/>
          <p:cNvGrpSpPr>
            <a:grpSpLocks/>
          </p:cNvGrpSpPr>
          <p:nvPr/>
        </p:nvGrpSpPr>
        <p:grpSpPr bwMode="auto">
          <a:xfrm rot="-3668593">
            <a:off x="6471445" y="3998120"/>
            <a:ext cx="498475" cy="449263"/>
            <a:chOff x="1522111" y="1535037"/>
            <a:chExt cx="599082" cy="663672"/>
          </a:xfrm>
        </p:grpSpPr>
        <p:sp>
          <p:nvSpPr>
            <p:cNvPr id="731" name="Oval 730"/>
            <p:cNvSpPr/>
            <p:nvPr/>
          </p:nvSpPr>
          <p:spPr>
            <a:xfrm>
              <a:off x="1786341" y="1853416"/>
              <a:ext cx="72500" cy="2157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732" name="Arc 731"/>
            <p:cNvSpPr/>
            <p:nvPr/>
          </p:nvSpPr>
          <p:spPr>
            <a:xfrm>
              <a:off x="1525456" y="1524782"/>
              <a:ext cx="286186" cy="642565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733" name="Arc 732"/>
            <p:cNvSpPr/>
            <p:nvPr/>
          </p:nvSpPr>
          <p:spPr>
            <a:xfrm flipH="1">
              <a:off x="1835584" y="1555709"/>
              <a:ext cx="286186" cy="642565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734" name="Straight Connector 733"/>
            <p:cNvCxnSpPr>
              <a:stCxn id="731" idx="7"/>
            </p:cNvCxnSpPr>
            <p:nvPr/>
          </p:nvCxnSpPr>
          <p:spPr>
            <a:xfrm rot="5400000" flipH="1" flipV="1">
              <a:off x="1848515" y="1814141"/>
              <a:ext cx="75044" cy="47698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5" name="Straight Connector 734"/>
            <p:cNvCxnSpPr/>
            <p:nvPr/>
          </p:nvCxnSpPr>
          <p:spPr>
            <a:xfrm>
              <a:off x="1894826" y="1815999"/>
              <a:ext cx="87764" cy="79734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6" name="Straight Connector 735"/>
            <p:cNvCxnSpPr/>
            <p:nvPr/>
          </p:nvCxnSpPr>
          <p:spPr>
            <a:xfrm rot="5400000" flipH="1" flipV="1">
              <a:off x="1853495" y="1888419"/>
              <a:ext cx="75044" cy="4769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7" name="Straight Connector 736"/>
            <p:cNvCxnSpPr/>
            <p:nvPr/>
          </p:nvCxnSpPr>
          <p:spPr>
            <a:xfrm rot="16200000" flipH="1">
              <a:off x="1884368" y="1910215"/>
              <a:ext cx="100840" cy="43882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8" name="Straight Connector 737"/>
            <p:cNvCxnSpPr/>
            <p:nvPr/>
          </p:nvCxnSpPr>
          <p:spPr>
            <a:xfrm rot="5400000" flipH="1" flipV="1">
              <a:off x="1852541" y="1964038"/>
              <a:ext cx="75044" cy="4769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9" name="Straight Connector 738"/>
            <p:cNvCxnSpPr/>
            <p:nvPr/>
          </p:nvCxnSpPr>
          <p:spPr>
            <a:xfrm rot="16200000" flipH="1">
              <a:off x="1874980" y="1998381"/>
              <a:ext cx="154778" cy="82040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255" name="Group 171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741" name="Straight Connector 740"/>
              <p:cNvCxnSpPr/>
              <p:nvPr/>
            </p:nvCxnSpPr>
            <p:spPr>
              <a:xfrm rot="5400000" flipH="1" flipV="1">
                <a:off x="1966169" y="1965737"/>
                <a:ext cx="72698" cy="45790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2" name="Straight Connector 741"/>
              <p:cNvCxnSpPr/>
              <p:nvPr/>
            </p:nvCxnSpPr>
            <p:spPr>
              <a:xfrm>
                <a:off x="2033065" y="1957674"/>
                <a:ext cx="87764" cy="79734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3" name="Straight Connector 742"/>
              <p:cNvCxnSpPr/>
              <p:nvPr/>
            </p:nvCxnSpPr>
            <p:spPr>
              <a:xfrm rot="5400000" flipH="1" flipV="1">
                <a:off x="1969800" y="2036859"/>
                <a:ext cx="72698" cy="4769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4" name="Straight Connector 743"/>
              <p:cNvCxnSpPr/>
              <p:nvPr/>
            </p:nvCxnSpPr>
            <p:spPr>
              <a:xfrm rot="16200000" flipH="1">
                <a:off x="2004491" y="2058953"/>
                <a:ext cx="98495" cy="43881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5" name="Straight Connector 744"/>
              <p:cNvCxnSpPr/>
              <p:nvPr/>
            </p:nvCxnSpPr>
            <p:spPr>
              <a:xfrm rot="5400000" flipH="1" flipV="1">
                <a:off x="1977561" y="2117499"/>
                <a:ext cx="75044" cy="45790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6" name="Straight Connector 745"/>
              <p:cNvCxnSpPr/>
              <p:nvPr/>
            </p:nvCxnSpPr>
            <p:spPr>
              <a:xfrm rot="16200000" flipH="1">
                <a:off x="1991660" y="2146637"/>
                <a:ext cx="154778" cy="82041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59" name="Group 746"/>
          <p:cNvGrpSpPr>
            <a:grpSpLocks/>
          </p:cNvGrpSpPr>
          <p:nvPr/>
        </p:nvGrpSpPr>
        <p:grpSpPr bwMode="auto">
          <a:xfrm>
            <a:off x="2452689" y="4276725"/>
            <a:ext cx="454025" cy="488950"/>
            <a:chOff x="1522111" y="1535037"/>
            <a:chExt cx="599082" cy="663672"/>
          </a:xfrm>
        </p:grpSpPr>
        <p:sp>
          <p:nvSpPr>
            <p:cNvPr id="748" name="Oval 747"/>
            <p:cNvSpPr/>
            <p:nvPr/>
          </p:nvSpPr>
          <p:spPr>
            <a:xfrm>
              <a:off x="1786042" y="1858254"/>
              <a:ext cx="71220" cy="21332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749" name="Arc 748"/>
            <p:cNvSpPr/>
            <p:nvPr/>
          </p:nvSpPr>
          <p:spPr>
            <a:xfrm>
              <a:off x="1522111" y="1535037"/>
              <a:ext cx="284878" cy="642124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750" name="Arc 749"/>
            <p:cNvSpPr/>
            <p:nvPr/>
          </p:nvSpPr>
          <p:spPr>
            <a:xfrm flipH="1">
              <a:off x="1836315" y="1556585"/>
              <a:ext cx="284878" cy="642124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751" name="Straight Connector 750"/>
            <p:cNvCxnSpPr>
              <a:stCxn id="748" idx="7"/>
            </p:cNvCxnSpPr>
            <p:nvPr/>
          </p:nvCxnSpPr>
          <p:spPr>
            <a:xfrm rot="5400000" flipH="1" flipV="1">
              <a:off x="1834246" y="1827700"/>
              <a:ext cx="73262" cy="4817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2" name="Straight Connector 751"/>
            <p:cNvCxnSpPr/>
            <p:nvPr/>
          </p:nvCxnSpPr>
          <p:spPr>
            <a:xfrm>
              <a:off x="1894966" y="1821623"/>
              <a:ext cx="87977" cy="79726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3" name="Straight Connector 752"/>
            <p:cNvCxnSpPr/>
            <p:nvPr/>
          </p:nvCxnSpPr>
          <p:spPr>
            <a:xfrm rot="5400000" flipH="1" flipV="1">
              <a:off x="1839453" y="1899886"/>
              <a:ext cx="75417" cy="4817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4" name="Straight Connector 753"/>
            <p:cNvCxnSpPr/>
            <p:nvPr/>
          </p:nvCxnSpPr>
          <p:spPr>
            <a:xfrm rot="16200000" flipH="1">
              <a:off x="1871530" y="1922450"/>
              <a:ext cx="103429" cy="4398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5" name="Straight Connector 754"/>
            <p:cNvCxnSpPr/>
            <p:nvPr/>
          </p:nvCxnSpPr>
          <p:spPr>
            <a:xfrm rot="5400000" flipH="1" flipV="1">
              <a:off x="1838435" y="1978535"/>
              <a:ext cx="73262" cy="4817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6" name="Straight Connector 755"/>
            <p:cNvCxnSpPr/>
            <p:nvPr/>
          </p:nvCxnSpPr>
          <p:spPr>
            <a:xfrm rot="16200000" flipH="1">
              <a:off x="1862400" y="2009214"/>
              <a:ext cx="157298" cy="8378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239" name="Group 188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758" name="Straight Connector 757"/>
              <p:cNvCxnSpPr/>
              <p:nvPr/>
            </p:nvCxnSpPr>
            <p:spPr>
              <a:xfrm rot="5400000" flipH="1" flipV="1">
                <a:off x="1986456" y="1980692"/>
                <a:ext cx="75418" cy="4817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9" name="Straight Connector 758"/>
              <p:cNvCxnSpPr/>
              <p:nvPr/>
            </p:nvCxnSpPr>
            <p:spPr>
              <a:xfrm>
                <a:off x="2048254" y="1973537"/>
                <a:ext cx="85881" cy="81881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0" name="Straight Connector 759"/>
              <p:cNvCxnSpPr/>
              <p:nvPr/>
            </p:nvCxnSpPr>
            <p:spPr>
              <a:xfrm rot="5400000" flipH="1" flipV="1">
                <a:off x="1991693" y="2052846"/>
                <a:ext cx="75416" cy="4608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1" name="Straight Connector 760"/>
              <p:cNvCxnSpPr/>
              <p:nvPr/>
            </p:nvCxnSpPr>
            <p:spPr>
              <a:xfrm rot="16200000" flipH="1">
                <a:off x="2023800" y="2075442"/>
                <a:ext cx="101274" cy="4398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2" name="Straight Connector 761"/>
              <p:cNvCxnSpPr/>
              <p:nvPr/>
            </p:nvCxnSpPr>
            <p:spPr>
              <a:xfrm rot="5400000" flipH="1" flipV="1">
                <a:off x="1990645" y="2131526"/>
                <a:ext cx="75418" cy="4817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3" name="Straight Connector 762"/>
              <p:cNvCxnSpPr/>
              <p:nvPr/>
            </p:nvCxnSpPr>
            <p:spPr>
              <a:xfrm rot="16200000" flipH="1">
                <a:off x="2015717" y="2163251"/>
                <a:ext cx="155144" cy="8169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6" name="Group 763"/>
          <p:cNvGrpSpPr>
            <a:grpSpLocks/>
          </p:cNvGrpSpPr>
          <p:nvPr/>
        </p:nvGrpSpPr>
        <p:grpSpPr bwMode="auto">
          <a:xfrm>
            <a:off x="4576764" y="3830639"/>
            <a:ext cx="357187" cy="350837"/>
            <a:chOff x="1522111" y="1535037"/>
            <a:chExt cx="599082" cy="663672"/>
          </a:xfrm>
        </p:grpSpPr>
        <p:sp>
          <p:nvSpPr>
            <p:cNvPr id="765" name="Oval 764"/>
            <p:cNvSpPr/>
            <p:nvPr/>
          </p:nvSpPr>
          <p:spPr>
            <a:xfrm>
              <a:off x="1785707" y="1856362"/>
              <a:ext cx="71891" cy="21621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766" name="Arc 765"/>
            <p:cNvSpPr/>
            <p:nvPr/>
          </p:nvSpPr>
          <p:spPr>
            <a:xfrm>
              <a:off x="1522111" y="1535037"/>
              <a:ext cx="284896" cy="642652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767" name="Arc 766"/>
            <p:cNvSpPr/>
            <p:nvPr/>
          </p:nvSpPr>
          <p:spPr>
            <a:xfrm flipH="1">
              <a:off x="1836297" y="1556057"/>
              <a:ext cx="284896" cy="642652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768" name="Straight Connector 767"/>
            <p:cNvCxnSpPr>
              <a:stCxn id="765" idx="7"/>
            </p:cNvCxnSpPr>
            <p:nvPr/>
          </p:nvCxnSpPr>
          <p:spPr>
            <a:xfrm rot="5400000" flipH="1" flipV="1">
              <a:off x="1833373" y="1827894"/>
              <a:ext cx="75077" cy="4792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9" name="Straight Connector 768"/>
            <p:cNvCxnSpPr/>
            <p:nvPr/>
          </p:nvCxnSpPr>
          <p:spPr>
            <a:xfrm>
              <a:off x="1894874" y="1820325"/>
              <a:ext cx="87865" cy="81083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0" name="Straight Connector 769"/>
            <p:cNvCxnSpPr/>
            <p:nvPr/>
          </p:nvCxnSpPr>
          <p:spPr>
            <a:xfrm rot="5400000" flipH="1" flipV="1">
              <a:off x="1838698" y="1899967"/>
              <a:ext cx="75077" cy="4792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1" name="Straight Connector 770"/>
            <p:cNvCxnSpPr/>
            <p:nvPr/>
          </p:nvCxnSpPr>
          <p:spPr>
            <a:xfrm rot="16200000" flipH="1">
              <a:off x="1871779" y="1920819"/>
              <a:ext cx="102104" cy="45263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2" name="Straight Connector 771"/>
            <p:cNvCxnSpPr/>
            <p:nvPr/>
          </p:nvCxnSpPr>
          <p:spPr>
            <a:xfrm rot="5400000" flipH="1" flipV="1">
              <a:off x="1838698" y="1978046"/>
              <a:ext cx="75077" cy="4792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3" name="Straight Connector 772"/>
            <p:cNvCxnSpPr/>
            <p:nvPr/>
          </p:nvCxnSpPr>
          <p:spPr>
            <a:xfrm rot="16200000" flipH="1">
              <a:off x="1863389" y="2010291"/>
              <a:ext cx="156158" cy="8253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223" name="Group 20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775" name="Straight Connector 774"/>
              <p:cNvCxnSpPr/>
              <p:nvPr/>
            </p:nvCxnSpPr>
            <p:spPr>
              <a:xfrm rot="5400000" flipH="1" flipV="1">
                <a:off x="1985699" y="1978891"/>
                <a:ext cx="75077" cy="4792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6" name="Straight Connector 775"/>
              <p:cNvCxnSpPr/>
              <p:nvPr/>
            </p:nvCxnSpPr>
            <p:spPr>
              <a:xfrm>
                <a:off x="2047201" y="1971323"/>
                <a:ext cx="87865" cy="81083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7" name="Straight Connector 776"/>
              <p:cNvCxnSpPr/>
              <p:nvPr/>
            </p:nvCxnSpPr>
            <p:spPr>
              <a:xfrm rot="5400000" flipH="1" flipV="1">
                <a:off x="1991024" y="2050964"/>
                <a:ext cx="75077" cy="4792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8" name="Straight Connector 777"/>
              <p:cNvCxnSpPr/>
              <p:nvPr/>
            </p:nvCxnSpPr>
            <p:spPr>
              <a:xfrm rot="16200000" flipH="1">
                <a:off x="2022605" y="2073318"/>
                <a:ext cx="105108" cy="45263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9" name="Straight Connector 778"/>
              <p:cNvCxnSpPr/>
              <p:nvPr/>
            </p:nvCxnSpPr>
            <p:spPr>
              <a:xfrm rot="5400000" flipH="1" flipV="1">
                <a:off x="1991024" y="2129043"/>
                <a:ext cx="75077" cy="4792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0" name="Straight Connector 779"/>
              <p:cNvCxnSpPr/>
              <p:nvPr/>
            </p:nvCxnSpPr>
            <p:spPr>
              <a:xfrm rot="16200000" flipH="1">
                <a:off x="2015717" y="2161289"/>
                <a:ext cx="156158" cy="82540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3" name="Group 780"/>
          <p:cNvGrpSpPr>
            <a:grpSpLocks/>
          </p:cNvGrpSpPr>
          <p:nvPr/>
        </p:nvGrpSpPr>
        <p:grpSpPr bwMode="auto">
          <a:xfrm rot="-7320000">
            <a:off x="4564858" y="4414045"/>
            <a:ext cx="338137" cy="447675"/>
            <a:chOff x="1522111" y="1535037"/>
            <a:chExt cx="599082" cy="663672"/>
          </a:xfrm>
        </p:grpSpPr>
        <p:sp>
          <p:nvSpPr>
            <p:cNvPr id="782" name="Oval 781"/>
            <p:cNvSpPr/>
            <p:nvPr/>
          </p:nvSpPr>
          <p:spPr>
            <a:xfrm>
              <a:off x="1796195" y="1857830"/>
              <a:ext cx="70316" cy="21416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783" name="Arc 782"/>
            <p:cNvSpPr/>
            <p:nvPr/>
          </p:nvSpPr>
          <p:spPr>
            <a:xfrm>
              <a:off x="1522136" y="1534788"/>
              <a:ext cx="286885" cy="642490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784" name="Arc 783"/>
            <p:cNvSpPr/>
            <p:nvPr/>
          </p:nvSpPr>
          <p:spPr>
            <a:xfrm flipH="1">
              <a:off x="1834284" y="1556465"/>
              <a:ext cx="286885" cy="642492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785" name="Straight Connector 784"/>
            <p:cNvCxnSpPr>
              <a:stCxn id="782" idx="7"/>
            </p:cNvCxnSpPr>
            <p:nvPr/>
          </p:nvCxnSpPr>
          <p:spPr>
            <a:xfrm rot="5400000" flipH="1" flipV="1">
              <a:off x="1852401" y="1824001"/>
              <a:ext cx="72956" cy="4781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6" name="Straight Connector 785"/>
            <p:cNvCxnSpPr/>
            <p:nvPr/>
          </p:nvCxnSpPr>
          <p:spPr>
            <a:xfrm>
              <a:off x="1893818" y="1818748"/>
              <a:ext cx="90003" cy="80017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7" name="Straight Connector 786"/>
            <p:cNvCxnSpPr/>
            <p:nvPr/>
          </p:nvCxnSpPr>
          <p:spPr>
            <a:xfrm rot="5400000" flipH="1" flipV="1">
              <a:off x="1854661" y="1899340"/>
              <a:ext cx="75310" cy="4781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8" name="Straight Connector 787"/>
            <p:cNvCxnSpPr/>
            <p:nvPr/>
          </p:nvCxnSpPr>
          <p:spPr>
            <a:xfrm rot="16200000" flipH="1">
              <a:off x="1874829" y="1922855"/>
              <a:ext cx="103552" cy="4218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9" name="Straight Connector 788"/>
            <p:cNvCxnSpPr/>
            <p:nvPr/>
          </p:nvCxnSpPr>
          <p:spPr>
            <a:xfrm rot="5400000" flipH="1" flipV="1">
              <a:off x="1837975" y="1979419"/>
              <a:ext cx="75310" cy="4781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0" name="Straight Connector 789"/>
            <p:cNvCxnSpPr/>
            <p:nvPr/>
          </p:nvCxnSpPr>
          <p:spPr>
            <a:xfrm rot="16200000" flipH="1">
              <a:off x="1862369" y="2005911"/>
              <a:ext cx="155327" cy="8437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207" name="Group 222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792" name="Straight Connector 791"/>
              <p:cNvCxnSpPr/>
              <p:nvPr/>
            </p:nvCxnSpPr>
            <p:spPr>
              <a:xfrm rot="5400000" flipH="1" flipV="1">
                <a:off x="1969923" y="1958152"/>
                <a:ext cx="77664" cy="56252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3" name="Straight Connector 792"/>
              <p:cNvCxnSpPr/>
              <p:nvPr/>
            </p:nvCxnSpPr>
            <p:spPr>
              <a:xfrm>
                <a:off x="2028254" y="1956129"/>
                <a:ext cx="98440" cy="80017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4" name="Straight Connector 793"/>
              <p:cNvCxnSpPr/>
              <p:nvPr/>
            </p:nvCxnSpPr>
            <p:spPr>
              <a:xfrm rot="5400000" flipH="1" flipV="1">
                <a:off x="1962297" y="2033558"/>
                <a:ext cx="75310" cy="5062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5" name="Straight Connector 794"/>
              <p:cNvCxnSpPr/>
              <p:nvPr/>
            </p:nvCxnSpPr>
            <p:spPr>
              <a:xfrm rot="16200000" flipH="1">
                <a:off x="2010783" y="2047963"/>
                <a:ext cx="103552" cy="5625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6" name="Straight Connector 795"/>
              <p:cNvCxnSpPr/>
              <p:nvPr/>
            </p:nvCxnSpPr>
            <p:spPr>
              <a:xfrm rot="5400000" flipH="1" flipV="1">
                <a:off x="1970802" y="2113137"/>
                <a:ext cx="77663" cy="5062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7" name="Straight Connector 796"/>
              <p:cNvCxnSpPr/>
              <p:nvPr/>
            </p:nvCxnSpPr>
            <p:spPr>
              <a:xfrm rot="16200000" flipH="1">
                <a:off x="2005454" y="2143813"/>
                <a:ext cx="155328" cy="92816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70" name="Group 797"/>
          <p:cNvGrpSpPr>
            <a:grpSpLocks/>
          </p:cNvGrpSpPr>
          <p:nvPr/>
        </p:nvGrpSpPr>
        <p:grpSpPr bwMode="auto">
          <a:xfrm rot="-2934967">
            <a:off x="5779294" y="6128544"/>
            <a:ext cx="546100" cy="449262"/>
            <a:chOff x="1522111" y="1535037"/>
            <a:chExt cx="599082" cy="663672"/>
          </a:xfrm>
        </p:grpSpPr>
        <p:sp>
          <p:nvSpPr>
            <p:cNvPr id="799" name="Oval 798"/>
            <p:cNvSpPr/>
            <p:nvPr/>
          </p:nvSpPr>
          <p:spPr>
            <a:xfrm>
              <a:off x="1785856" y="1852980"/>
              <a:ext cx="73144" cy="2157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800" name="Arc 799"/>
            <p:cNvSpPr/>
            <p:nvPr/>
          </p:nvSpPr>
          <p:spPr>
            <a:xfrm>
              <a:off x="1526102" y="1527354"/>
              <a:ext cx="285609" cy="642567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801" name="Arc 800"/>
            <p:cNvSpPr/>
            <p:nvPr/>
          </p:nvSpPr>
          <p:spPr>
            <a:xfrm flipH="1">
              <a:off x="1839806" y="1547962"/>
              <a:ext cx="285609" cy="642567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802" name="Straight Connector 801"/>
            <p:cNvCxnSpPr>
              <a:stCxn id="799" idx="7"/>
            </p:cNvCxnSpPr>
            <p:nvPr/>
          </p:nvCxnSpPr>
          <p:spPr>
            <a:xfrm rot="5400000" flipH="1" flipV="1">
              <a:off x="1833709" y="1826285"/>
              <a:ext cx="75044" cy="48762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3" name="Straight Connector 802"/>
            <p:cNvCxnSpPr/>
            <p:nvPr/>
          </p:nvCxnSpPr>
          <p:spPr>
            <a:xfrm>
              <a:off x="1900599" y="1809210"/>
              <a:ext cx="87076" cy="79735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4" name="Straight Connector 803"/>
            <p:cNvCxnSpPr/>
            <p:nvPr/>
          </p:nvCxnSpPr>
          <p:spPr>
            <a:xfrm rot="5400000" flipH="1" flipV="1">
              <a:off x="1852307" y="1886215"/>
              <a:ext cx="75044" cy="47020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5" name="Straight Connector 804"/>
            <p:cNvCxnSpPr/>
            <p:nvPr/>
          </p:nvCxnSpPr>
          <p:spPr>
            <a:xfrm rot="16200000" flipH="1">
              <a:off x="1872380" y="1918381"/>
              <a:ext cx="100840" cy="4527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6" name="Straight Connector 805"/>
            <p:cNvCxnSpPr/>
            <p:nvPr/>
          </p:nvCxnSpPr>
          <p:spPr>
            <a:xfrm rot="5400000" flipH="1" flipV="1">
              <a:off x="1838426" y="1976313"/>
              <a:ext cx="75044" cy="48762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7" name="Straight Connector 806"/>
            <p:cNvCxnSpPr/>
            <p:nvPr/>
          </p:nvCxnSpPr>
          <p:spPr>
            <a:xfrm rot="16200000" flipH="1">
              <a:off x="1877641" y="1994484"/>
              <a:ext cx="154779" cy="81852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191" name="Group 273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809" name="Straight Connector 808"/>
              <p:cNvCxnSpPr/>
              <p:nvPr/>
            </p:nvCxnSpPr>
            <p:spPr>
              <a:xfrm rot="5400000" flipH="1" flipV="1">
                <a:off x="1987154" y="1956515"/>
                <a:ext cx="72700" cy="47020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0" name="Straight Connector 809"/>
              <p:cNvCxnSpPr/>
              <p:nvPr/>
            </p:nvCxnSpPr>
            <p:spPr>
              <a:xfrm>
                <a:off x="2050885" y="1955549"/>
                <a:ext cx="80110" cy="79735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1" name="Straight Connector 810"/>
              <p:cNvCxnSpPr/>
              <p:nvPr/>
            </p:nvCxnSpPr>
            <p:spPr>
              <a:xfrm rot="5400000" flipH="1" flipV="1">
                <a:off x="1999876" y="2036787"/>
                <a:ext cx="72698" cy="47020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2" name="Straight Connector 811"/>
              <p:cNvCxnSpPr/>
              <p:nvPr/>
            </p:nvCxnSpPr>
            <p:spPr>
              <a:xfrm rot="16200000" flipH="1">
                <a:off x="2019357" y="2058062"/>
                <a:ext cx="98496" cy="40056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3" name="Straight Connector 812"/>
              <p:cNvCxnSpPr/>
              <p:nvPr/>
            </p:nvCxnSpPr>
            <p:spPr>
              <a:xfrm rot="5400000" flipH="1" flipV="1">
                <a:off x="1984951" y="2107073"/>
                <a:ext cx="75044" cy="45280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4" name="Straight Connector 813"/>
              <p:cNvCxnSpPr/>
              <p:nvPr/>
            </p:nvCxnSpPr>
            <p:spPr>
              <a:xfrm rot="16200000" flipH="1">
                <a:off x="2013142" y="2141559"/>
                <a:ext cx="154779" cy="80110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75" name="Group 814"/>
          <p:cNvGrpSpPr>
            <a:grpSpLocks/>
          </p:cNvGrpSpPr>
          <p:nvPr/>
        </p:nvGrpSpPr>
        <p:grpSpPr bwMode="auto">
          <a:xfrm>
            <a:off x="2843213" y="5868988"/>
            <a:ext cx="425450" cy="393700"/>
            <a:chOff x="1522111" y="1535037"/>
            <a:chExt cx="599082" cy="663672"/>
          </a:xfrm>
        </p:grpSpPr>
        <p:sp>
          <p:nvSpPr>
            <p:cNvPr id="816" name="Oval 815"/>
            <p:cNvSpPr/>
            <p:nvPr/>
          </p:nvSpPr>
          <p:spPr>
            <a:xfrm>
              <a:off x="1785886" y="1856169"/>
              <a:ext cx="71532" cy="21676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817" name="Arc 816"/>
            <p:cNvSpPr/>
            <p:nvPr/>
          </p:nvSpPr>
          <p:spPr>
            <a:xfrm>
              <a:off x="1522111" y="1535037"/>
              <a:ext cx="286129" cy="642263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818" name="Arc 817"/>
            <p:cNvSpPr/>
            <p:nvPr/>
          </p:nvSpPr>
          <p:spPr>
            <a:xfrm flipH="1">
              <a:off x="1835064" y="1556446"/>
              <a:ext cx="286129" cy="642263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819" name="Straight Connector 818"/>
            <p:cNvCxnSpPr>
              <a:stCxn id="816" idx="7"/>
            </p:cNvCxnSpPr>
            <p:nvPr/>
          </p:nvCxnSpPr>
          <p:spPr>
            <a:xfrm rot="5400000" flipH="1" flipV="1">
              <a:off x="1833365" y="1826226"/>
              <a:ext cx="74931" cy="49178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0" name="Straight Connector 819"/>
            <p:cNvCxnSpPr/>
            <p:nvPr/>
          </p:nvCxnSpPr>
          <p:spPr>
            <a:xfrm>
              <a:off x="1895419" y="1821379"/>
              <a:ext cx="87181" cy="80283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1" name="Straight Connector 820"/>
            <p:cNvCxnSpPr/>
            <p:nvPr/>
          </p:nvCxnSpPr>
          <p:spPr>
            <a:xfrm rot="5400000" flipH="1" flipV="1">
              <a:off x="1838954" y="1899598"/>
              <a:ext cx="74931" cy="46942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2" name="Straight Connector 821"/>
            <p:cNvCxnSpPr/>
            <p:nvPr/>
          </p:nvCxnSpPr>
          <p:spPr>
            <a:xfrm rot="16200000" flipH="1">
              <a:off x="1871397" y="1922127"/>
              <a:ext cx="101692" cy="4470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3" name="Straight Connector 822"/>
            <p:cNvCxnSpPr/>
            <p:nvPr/>
          </p:nvCxnSpPr>
          <p:spPr>
            <a:xfrm rot="5400000" flipH="1" flipV="1">
              <a:off x="1837836" y="1978763"/>
              <a:ext cx="74931" cy="49178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4" name="Straight Connector 823"/>
            <p:cNvCxnSpPr/>
            <p:nvPr/>
          </p:nvCxnSpPr>
          <p:spPr>
            <a:xfrm rot="16200000" flipH="1">
              <a:off x="1863637" y="2010170"/>
              <a:ext cx="155214" cy="82710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175" name="Group 307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826" name="Straight Connector 825"/>
              <p:cNvCxnSpPr/>
              <p:nvPr/>
            </p:nvCxnSpPr>
            <p:spPr>
              <a:xfrm rot="5400000" flipH="1" flipV="1">
                <a:off x="1985957" y="1979710"/>
                <a:ext cx="74931" cy="46944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7" name="Straight Connector 826"/>
              <p:cNvCxnSpPr/>
              <p:nvPr/>
            </p:nvCxnSpPr>
            <p:spPr>
              <a:xfrm>
                <a:off x="2046894" y="1973745"/>
                <a:ext cx="87179" cy="80283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8" name="Straight Connector 827"/>
              <p:cNvCxnSpPr/>
              <p:nvPr/>
            </p:nvCxnSpPr>
            <p:spPr>
              <a:xfrm rot="5400000" flipH="1" flipV="1">
                <a:off x="1992663" y="2051965"/>
                <a:ext cx="74931" cy="46942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9" name="Straight Connector 828"/>
              <p:cNvCxnSpPr/>
              <p:nvPr/>
            </p:nvCxnSpPr>
            <p:spPr>
              <a:xfrm rot="16200000" flipH="1">
                <a:off x="2023990" y="2075609"/>
                <a:ext cx="101692" cy="42473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0" name="Straight Connector 829"/>
              <p:cNvCxnSpPr/>
              <p:nvPr/>
            </p:nvCxnSpPr>
            <p:spPr>
              <a:xfrm rot="5400000" flipH="1" flipV="1">
                <a:off x="1990428" y="2132248"/>
                <a:ext cx="74931" cy="46944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1" name="Straight Connector 830"/>
              <p:cNvCxnSpPr/>
              <p:nvPr/>
            </p:nvCxnSpPr>
            <p:spPr>
              <a:xfrm rot="16200000" flipH="1">
                <a:off x="2013774" y="2161197"/>
                <a:ext cx="157889" cy="82709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87" name="Group 831"/>
          <p:cNvGrpSpPr>
            <a:grpSpLocks/>
          </p:cNvGrpSpPr>
          <p:nvPr/>
        </p:nvGrpSpPr>
        <p:grpSpPr bwMode="auto">
          <a:xfrm rot="-5400000">
            <a:off x="5903120" y="2875757"/>
            <a:ext cx="944562" cy="974725"/>
            <a:chOff x="1522111" y="1535037"/>
            <a:chExt cx="599082" cy="663672"/>
          </a:xfrm>
        </p:grpSpPr>
        <p:sp>
          <p:nvSpPr>
            <p:cNvPr id="833" name="Oval 832"/>
            <p:cNvSpPr/>
            <p:nvPr/>
          </p:nvSpPr>
          <p:spPr>
            <a:xfrm>
              <a:off x="1785909" y="1857145"/>
              <a:ext cx="71487" cy="21401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834" name="Arc 833"/>
            <p:cNvSpPr/>
            <p:nvPr/>
          </p:nvSpPr>
          <p:spPr>
            <a:xfrm>
              <a:off x="1516070" y="1535037"/>
              <a:ext cx="285949" cy="643135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835" name="Arc 834"/>
            <p:cNvSpPr/>
            <p:nvPr/>
          </p:nvSpPr>
          <p:spPr>
            <a:xfrm flipH="1">
              <a:off x="1829203" y="1555574"/>
              <a:ext cx="285949" cy="643135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836" name="Straight Connector 835"/>
            <p:cNvCxnSpPr>
              <a:stCxn id="833" idx="7"/>
            </p:cNvCxnSpPr>
            <p:nvPr/>
          </p:nvCxnSpPr>
          <p:spPr>
            <a:xfrm rot="5400000" flipH="1" flipV="1">
              <a:off x="1833697" y="1827538"/>
              <a:ext cx="74582" cy="4732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7" name="Straight Connector 836"/>
            <p:cNvCxnSpPr/>
            <p:nvPr/>
          </p:nvCxnSpPr>
          <p:spPr>
            <a:xfrm>
              <a:off x="1894650" y="1821475"/>
              <a:ext cx="87597" cy="79987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8" name="Straight Connector 837"/>
            <p:cNvCxnSpPr/>
            <p:nvPr/>
          </p:nvCxnSpPr>
          <p:spPr>
            <a:xfrm rot="5400000" flipH="1" flipV="1">
              <a:off x="1839738" y="1899958"/>
              <a:ext cx="74582" cy="4732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9" name="Straight Connector 838"/>
            <p:cNvCxnSpPr/>
            <p:nvPr/>
          </p:nvCxnSpPr>
          <p:spPr>
            <a:xfrm rot="16200000" flipH="1">
              <a:off x="1865998" y="1922546"/>
              <a:ext cx="101605" cy="44302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0" name="Straight Connector 839"/>
            <p:cNvCxnSpPr/>
            <p:nvPr/>
          </p:nvCxnSpPr>
          <p:spPr>
            <a:xfrm rot="5400000" flipH="1" flipV="1">
              <a:off x="1832187" y="1978361"/>
              <a:ext cx="74582" cy="4832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1" name="Straight Connector 840"/>
            <p:cNvCxnSpPr/>
            <p:nvPr/>
          </p:nvCxnSpPr>
          <p:spPr>
            <a:xfrm rot="16200000" flipH="1">
              <a:off x="1857099" y="2009344"/>
              <a:ext cx="155649" cy="82563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159" name="Group 341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843" name="Straight Connector 842"/>
              <p:cNvCxnSpPr/>
              <p:nvPr/>
            </p:nvCxnSpPr>
            <p:spPr>
              <a:xfrm rot="5400000" flipH="1" flipV="1">
                <a:off x="1992280" y="1980072"/>
                <a:ext cx="74582" cy="4832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4" name="Straight Connector 843"/>
              <p:cNvCxnSpPr/>
              <p:nvPr/>
            </p:nvCxnSpPr>
            <p:spPr>
              <a:xfrm>
                <a:off x="2047694" y="1974512"/>
                <a:ext cx="87597" cy="79987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5" name="Straight Connector 844"/>
              <p:cNvCxnSpPr/>
              <p:nvPr/>
            </p:nvCxnSpPr>
            <p:spPr>
              <a:xfrm rot="5400000" flipH="1" flipV="1">
                <a:off x="1998321" y="2052492"/>
                <a:ext cx="74582" cy="4832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6" name="Straight Connector 845"/>
              <p:cNvCxnSpPr/>
              <p:nvPr/>
            </p:nvCxnSpPr>
            <p:spPr>
              <a:xfrm rot="16200000" flipH="1">
                <a:off x="2024040" y="2075546"/>
                <a:ext cx="102685" cy="43295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7" name="Straight Connector 846"/>
              <p:cNvCxnSpPr/>
              <p:nvPr/>
            </p:nvCxnSpPr>
            <p:spPr>
              <a:xfrm rot="5400000" flipH="1" flipV="1">
                <a:off x="1990769" y="2131901"/>
                <a:ext cx="74582" cy="4732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8" name="Straight Connector 847"/>
              <p:cNvCxnSpPr/>
              <p:nvPr/>
            </p:nvCxnSpPr>
            <p:spPr>
              <a:xfrm rot="16200000" flipH="1">
                <a:off x="2015682" y="2161878"/>
                <a:ext cx="155650" cy="83569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0" name="Group 848"/>
          <p:cNvGrpSpPr>
            <a:grpSpLocks/>
          </p:cNvGrpSpPr>
          <p:nvPr/>
        </p:nvGrpSpPr>
        <p:grpSpPr bwMode="auto">
          <a:xfrm rot="5400000">
            <a:off x="3146425" y="4097338"/>
            <a:ext cx="338138" cy="449262"/>
            <a:chOff x="1522111" y="1535037"/>
            <a:chExt cx="599082" cy="663672"/>
          </a:xfrm>
        </p:grpSpPr>
        <p:sp>
          <p:nvSpPr>
            <p:cNvPr id="850" name="Oval 849"/>
            <p:cNvSpPr/>
            <p:nvPr/>
          </p:nvSpPr>
          <p:spPr>
            <a:xfrm>
              <a:off x="1786494" y="1842249"/>
              <a:ext cx="70316" cy="2157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851" name="Arc 850"/>
            <p:cNvSpPr/>
            <p:nvPr/>
          </p:nvSpPr>
          <p:spPr>
            <a:xfrm>
              <a:off x="1522111" y="1520966"/>
              <a:ext cx="286884" cy="642567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852" name="Arc 851"/>
            <p:cNvSpPr/>
            <p:nvPr/>
          </p:nvSpPr>
          <p:spPr>
            <a:xfrm flipH="1">
              <a:off x="1834309" y="1542072"/>
              <a:ext cx="286884" cy="642567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853" name="Straight Connector 852"/>
            <p:cNvCxnSpPr>
              <a:stCxn id="850" idx="7"/>
            </p:cNvCxnSpPr>
            <p:nvPr/>
          </p:nvCxnSpPr>
          <p:spPr>
            <a:xfrm rot="5400000" flipH="1" flipV="1">
              <a:off x="1831944" y="1813652"/>
              <a:ext cx="75044" cy="4781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4" name="Straight Connector 853"/>
            <p:cNvCxnSpPr/>
            <p:nvPr/>
          </p:nvCxnSpPr>
          <p:spPr>
            <a:xfrm>
              <a:off x="1893372" y="1807072"/>
              <a:ext cx="90003" cy="79735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5" name="Straight Connector 854"/>
            <p:cNvCxnSpPr/>
            <p:nvPr/>
          </p:nvCxnSpPr>
          <p:spPr>
            <a:xfrm rot="5400000" flipH="1" flipV="1">
              <a:off x="1840382" y="1886351"/>
              <a:ext cx="75044" cy="4781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6" name="Straight Connector 855"/>
            <p:cNvCxnSpPr/>
            <p:nvPr/>
          </p:nvCxnSpPr>
          <p:spPr>
            <a:xfrm rot="16200000" flipH="1">
              <a:off x="1872484" y="1923168"/>
              <a:ext cx="100841" cy="4218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7" name="Straight Connector 856"/>
            <p:cNvCxnSpPr/>
            <p:nvPr/>
          </p:nvCxnSpPr>
          <p:spPr>
            <a:xfrm rot="5400000" flipH="1" flipV="1">
              <a:off x="1837569" y="1963740"/>
              <a:ext cx="75044" cy="4781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8" name="Straight Connector 857"/>
            <p:cNvCxnSpPr/>
            <p:nvPr/>
          </p:nvCxnSpPr>
          <p:spPr>
            <a:xfrm rot="16200000" flipH="1">
              <a:off x="1863797" y="1994706"/>
              <a:ext cx="154779" cy="8437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143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860" name="Straight Connector 859"/>
              <p:cNvCxnSpPr/>
              <p:nvPr/>
            </p:nvCxnSpPr>
            <p:spPr>
              <a:xfrm rot="5400000" flipH="1" flipV="1">
                <a:off x="1984571" y="1966707"/>
                <a:ext cx="75044" cy="4781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1" name="Straight Connector 860"/>
              <p:cNvCxnSpPr/>
              <p:nvPr/>
            </p:nvCxnSpPr>
            <p:spPr>
              <a:xfrm>
                <a:off x="2046001" y="1960127"/>
                <a:ext cx="90003" cy="79735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2" name="Straight Connector 861"/>
              <p:cNvCxnSpPr/>
              <p:nvPr/>
            </p:nvCxnSpPr>
            <p:spPr>
              <a:xfrm rot="5400000" flipH="1" flipV="1">
                <a:off x="1991369" y="2052305"/>
                <a:ext cx="72698" cy="4781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3" name="Straight Connector 862"/>
              <p:cNvCxnSpPr/>
              <p:nvPr/>
            </p:nvCxnSpPr>
            <p:spPr>
              <a:xfrm rot="16200000" flipH="1">
                <a:off x="2023705" y="2074817"/>
                <a:ext cx="100842" cy="45001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4" name="Straight Connector 863"/>
              <p:cNvCxnSpPr/>
              <p:nvPr/>
            </p:nvCxnSpPr>
            <p:spPr>
              <a:xfrm rot="5400000" flipH="1" flipV="1">
                <a:off x="1990196" y="2116796"/>
                <a:ext cx="75044" cy="4781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5" name="Straight Connector 864"/>
              <p:cNvCxnSpPr/>
              <p:nvPr/>
            </p:nvCxnSpPr>
            <p:spPr>
              <a:xfrm rot="16200000" flipH="1">
                <a:off x="2016424" y="2147762"/>
                <a:ext cx="154779" cy="8437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7" name="Group 865"/>
          <p:cNvGrpSpPr>
            <a:grpSpLocks/>
          </p:cNvGrpSpPr>
          <p:nvPr/>
        </p:nvGrpSpPr>
        <p:grpSpPr bwMode="auto">
          <a:xfrm rot="2235018">
            <a:off x="4964114" y="6281738"/>
            <a:ext cx="454025" cy="488950"/>
            <a:chOff x="1522111" y="1535037"/>
            <a:chExt cx="599082" cy="663672"/>
          </a:xfrm>
        </p:grpSpPr>
        <p:sp>
          <p:nvSpPr>
            <p:cNvPr id="867" name="Oval 866"/>
            <p:cNvSpPr/>
            <p:nvPr/>
          </p:nvSpPr>
          <p:spPr>
            <a:xfrm>
              <a:off x="1773493" y="1860713"/>
              <a:ext cx="71220" cy="21332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868" name="Arc 867"/>
            <p:cNvSpPr/>
            <p:nvPr/>
          </p:nvSpPr>
          <p:spPr>
            <a:xfrm>
              <a:off x="1519109" y="1535699"/>
              <a:ext cx="284878" cy="642124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869" name="Arc 868"/>
            <p:cNvSpPr/>
            <p:nvPr/>
          </p:nvSpPr>
          <p:spPr>
            <a:xfrm flipH="1">
              <a:off x="1831778" y="1556404"/>
              <a:ext cx="284878" cy="642124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870" name="Straight Connector 869"/>
            <p:cNvCxnSpPr>
              <a:stCxn id="867" idx="7"/>
            </p:cNvCxnSpPr>
            <p:nvPr/>
          </p:nvCxnSpPr>
          <p:spPr>
            <a:xfrm rot="5400000" flipH="1" flipV="1">
              <a:off x="1821807" y="1830250"/>
              <a:ext cx="73262" cy="4817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1" name="Straight Connector 870"/>
            <p:cNvCxnSpPr/>
            <p:nvPr/>
          </p:nvCxnSpPr>
          <p:spPr>
            <a:xfrm>
              <a:off x="1880893" y="1820702"/>
              <a:ext cx="87977" cy="7972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2" name="Straight Connector 871"/>
            <p:cNvCxnSpPr/>
            <p:nvPr/>
          </p:nvCxnSpPr>
          <p:spPr>
            <a:xfrm rot="5400000" flipH="1" flipV="1">
              <a:off x="1826852" y="1902610"/>
              <a:ext cx="75418" cy="4817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3" name="Straight Connector 872"/>
            <p:cNvCxnSpPr/>
            <p:nvPr/>
          </p:nvCxnSpPr>
          <p:spPr>
            <a:xfrm rot="16200000" flipH="1">
              <a:off x="1870988" y="1922840"/>
              <a:ext cx="103429" cy="4398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4" name="Straight Connector 873"/>
            <p:cNvCxnSpPr/>
            <p:nvPr/>
          </p:nvCxnSpPr>
          <p:spPr>
            <a:xfrm rot="5400000" flipH="1" flipV="1">
              <a:off x="1833254" y="1981010"/>
              <a:ext cx="73262" cy="4817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5" name="Straight Connector 874"/>
            <p:cNvCxnSpPr/>
            <p:nvPr/>
          </p:nvCxnSpPr>
          <p:spPr>
            <a:xfrm rot="16200000" flipH="1">
              <a:off x="1849150" y="2011293"/>
              <a:ext cx="157300" cy="8378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127" name="Group 409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877" name="Straight Connector 876"/>
              <p:cNvCxnSpPr/>
              <p:nvPr/>
            </p:nvCxnSpPr>
            <p:spPr>
              <a:xfrm rot="5400000" flipH="1" flipV="1">
                <a:off x="2007831" y="1982048"/>
                <a:ext cx="75416" cy="4608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8" name="Straight Connector 877"/>
              <p:cNvCxnSpPr/>
              <p:nvPr/>
            </p:nvCxnSpPr>
            <p:spPr>
              <a:xfrm>
                <a:off x="2060124" y="1976379"/>
                <a:ext cx="81692" cy="81881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9" name="Straight Connector 878"/>
              <p:cNvCxnSpPr/>
              <p:nvPr/>
            </p:nvCxnSpPr>
            <p:spPr>
              <a:xfrm rot="5400000" flipH="1" flipV="1">
                <a:off x="2011980" y="2054018"/>
                <a:ext cx="75418" cy="4398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0" name="Straight Connector 879"/>
              <p:cNvCxnSpPr/>
              <p:nvPr/>
            </p:nvCxnSpPr>
            <p:spPr>
              <a:xfrm rot="16200000" flipH="1">
                <a:off x="2042039" y="2080571"/>
                <a:ext cx="101274" cy="41894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1" name="Straight Connector 880"/>
              <p:cNvCxnSpPr/>
              <p:nvPr/>
            </p:nvCxnSpPr>
            <p:spPr>
              <a:xfrm rot="5400000" flipH="1" flipV="1">
                <a:off x="2007691" y="2134579"/>
                <a:ext cx="75416" cy="4398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2" name="Straight Connector 881"/>
              <p:cNvCxnSpPr/>
              <p:nvPr/>
            </p:nvCxnSpPr>
            <p:spPr>
              <a:xfrm rot="16200000" flipH="1">
                <a:off x="2027218" y="2165633"/>
                <a:ext cx="155144" cy="77504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14" name="Group 882"/>
          <p:cNvGrpSpPr>
            <a:grpSpLocks/>
          </p:cNvGrpSpPr>
          <p:nvPr/>
        </p:nvGrpSpPr>
        <p:grpSpPr bwMode="auto">
          <a:xfrm>
            <a:off x="5773739" y="4092576"/>
            <a:ext cx="338137" cy="449263"/>
            <a:chOff x="1522111" y="1535037"/>
            <a:chExt cx="599082" cy="663672"/>
          </a:xfrm>
        </p:grpSpPr>
        <p:sp>
          <p:nvSpPr>
            <p:cNvPr id="884" name="Oval 883"/>
            <p:cNvSpPr/>
            <p:nvPr/>
          </p:nvSpPr>
          <p:spPr>
            <a:xfrm>
              <a:off x="1786495" y="1856320"/>
              <a:ext cx="70314" cy="2157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885" name="Arc 884"/>
            <p:cNvSpPr/>
            <p:nvPr/>
          </p:nvSpPr>
          <p:spPr>
            <a:xfrm>
              <a:off x="1522111" y="1535037"/>
              <a:ext cx="286885" cy="642565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886" name="Arc 885"/>
            <p:cNvSpPr/>
            <p:nvPr/>
          </p:nvSpPr>
          <p:spPr>
            <a:xfrm flipH="1">
              <a:off x="1834308" y="1556144"/>
              <a:ext cx="286885" cy="642565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887" name="Straight Connector 886"/>
            <p:cNvCxnSpPr>
              <a:stCxn id="884" idx="7"/>
            </p:cNvCxnSpPr>
            <p:nvPr/>
          </p:nvCxnSpPr>
          <p:spPr>
            <a:xfrm rot="5400000" flipH="1" flipV="1">
              <a:off x="1831944" y="1827723"/>
              <a:ext cx="75044" cy="4781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8" name="Straight Connector 887"/>
            <p:cNvCxnSpPr/>
            <p:nvPr/>
          </p:nvCxnSpPr>
          <p:spPr>
            <a:xfrm>
              <a:off x="1893374" y="1821143"/>
              <a:ext cx="90003" cy="79734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9" name="Straight Connector 888"/>
            <p:cNvCxnSpPr/>
            <p:nvPr/>
          </p:nvCxnSpPr>
          <p:spPr>
            <a:xfrm rot="5400000" flipH="1" flipV="1">
              <a:off x="1840383" y="1900421"/>
              <a:ext cx="75044" cy="4781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0" name="Straight Connector 889"/>
            <p:cNvCxnSpPr/>
            <p:nvPr/>
          </p:nvCxnSpPr>
          <p:spPr>
            <a:xfrm rot="16200000" flipH="1">
              <a:off x="1872486" y="1923167"/>
              <a:ext cx="100840" cy="42190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1" name="Straight Connector 890"/>
            <p:cNvCxnSpPr/>
            <p:nvPr/>
          </p:nvCxnSpPr>
          <p:spPr>
            <a:xfrm rot="5400000" flipH="1" flipV="1">
              <a:off x="1837569" y="1977811"/>
              <a:ext cx="75044" cy="4781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2" name="Straight Connector 891"/>
            <p:cNvCxnSpPr/>
            <p:nvPr/>
          </p:nvCxnSpPr>
          <p:spPr>
            <a:xfrm rot="16200000" flipH="1">
              <a:off x="1863799" y="2008777"/>
              <a:ext cx="154778" cy="8437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111" name="Group 426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894" name="Straight Connector 893"/>
              <p:cNvCxnSpPr/>
              <p:nvPr/>
            </p:nvCxnSpPr>
            <p:spPr>
              <a:xfrm rot="5400000" flipH="1" flipV="1">
                <a:off x="1984573" y="1980778"/>
                <a:ext cx="75044" cy="47815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5" name="Straight Connector 894"/>
              <p:cNvCxnSpPr/>
              <p:nvPr/>
            </p:nvCxnSpPr>
            <p:spPr>
              <a:xfrm>
                <a:off x="2046002" y="1974198"/>
                <a:ext cx="90003" cy="79734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6" name="Straight Connector 895"/>
              <p:cNvCxnSpPr/>
              <p:nvPr/>
            </p:nvCxnSpPr>
            <p:spPr>
              <a:xfrm rot="5400000" flipH="1" flipV="1">
                <a:off x="1991371" y="2052305"/>
                <a:ext cx="72700" cy="47815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7" name="Straight Connector 896"/>
              <p:cNvCxnSpPr/>
              <p:nvPr/>
            </p:nvCxnSpPr>
            <p:spPr>
              <a:xfrm rot="16200000" flipH="1">
                <a:off x="2023708" y="2074817"/>
                <a:ext cx="100840" cy="45001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8" name="Straight Connector 897"/>
              <p:cNvCxnSpPr/>
              <p:nvPr/>
            </p:nvCxnSpPr>
            <p:spPr>
              <a:xfrm rot="5400000" flipH="1" flipV="1">
                <a:off x="1990198" y="2130866"/>
                <a:ext cx="75044" cy="47815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9" name="Straight Connector 898"/>
              <p:cNvCxnSpPr/>
              <p:nvPr/>
            </p:nvCxnSpPr>
            <p:spPr>
              <a:xfrm rot="16200000" flipH="1">
                <a:off x="2016427" y="2161832"/>
                <a:ext cx="154778" cy="8437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31" name="Group 899"/>
          <p:cNvGrpSpPr>
            <a:grpSpLocks/>
          </p:cNvGrpSpPr>
          <p:nvPr/>
        </p:nvGrpSpPr>
        <p:grpSpPr bwMode="auto">
          <a:xfrm rot="-5400000">
            <a:off x="6904039" y="5464176"/>
            <a:ext cx="452437" cy="487363"/>
            <a:chOff x="1522111" y="1535037"/>
            <a:chExt cx="599082" cy="663672"/>
          </a:xfrm>
        </p:grpSpPr>
        <p:sp>
          <p:nvSpPr>
            <p:cNvPr id="901" name="Oval 900"/>
            <p:cNvSpPr/>
            <p:nvPr/>
          </p:nvSpPr>
          <p:spPr>
            <a:xfrm>
              <a:off x="1786968" y="1857145"/>
              <a:ext cx="69367" cy="21401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902" name="Arc 901"/>
            <p:cNvSpPr/>
            <p:nvPr/>
          </p:nvSpPr>
          <p:spPr>
            <a:xfrm>
              <a:off x="1509499" y="1535037"/>
              <a:ext cx="285878" cy="642054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903" name="Arc 902"/>
            <p:cNvSpPr/>
            <p:nvPr/>
          </p:nvSpPr>
          <p:spPr>
            <a:xfrm flipH="1">
              <a:off x="1822703" y="1556655"/>
              <a:ext cx="285878" cy="642054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904" name="Straight Connector 903"/>
            <p:cNvCxnSpPr>
              <a:stCxn id="901" idx="7"/>
            </p:cNvCxnSpPr>
            <p:nvPr/>
          </p:nvCxnSpPr>
          <p:spPr>
            <a:xfrm rot="5400000" flipH="1" flipV="1">
              <a:off x="1820606" y="1828618"/>
              <a:ext cx="75662" cy="4624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5" name="Straight Connector 904"/>
            <p:cNvCxnSpPr/>
            <p:nvPr/>
          </p:nvCxnSpPr>
          <p:spPr>
            <a:xfrm>
              <a:off x="1881560" y="1822557"/>
              <a:ext cx="88286" cy="79986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6" name="Straight Connector 905"/>
            <p:cNvCxnSpPr/>
            <p:nvPr/>
          </p:nvCxnSpPr>
          <p:spPr>
            <a:xfrm rot="5400000" flipH="1" flipV="1">
              <a:off x="1838473" y="1898906"/>
              <a:ext cx="75664" cy="48348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7" name="Straight Connector 906"/>
            <p:cNvCxnSpPr/>
            <p:nvPr/>
          </p:nvCxnSpPr>
          <p:spPr>
            <a:xfrm rot="16200000" flipH="1">
              <a:off x="1871748" y="1922627"/>
              <a:ext cx="101605" cy="44142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8" name="Straight Connector 907"/>
            <p:cNvCxnSpPr/>
            <p:nvPr/>
          </p:nvCxnSpPr>
          <p:spPr>
            <a:xfrm rot="5400000" flipH="1" flipV="1">
              <a:off x="1838474" y="1978892"/>
              <a:ext cx="75662" cy="48348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9" name="Straight Connector 908"/>
            <p:cNvCxnSpPr/>
            <p:nvPr/>
          </p:nvCxnSpPr>
          <p:spPr>
            <a:xfrm rot="16200000" flipH="1">
              <a:off x="1862563" y="2009636"/>
              <a:ext cx="157812" cy="8197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095" name="Group 596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911" name="Straight Connector 910"/>
              <p:cNvCxnSpPr/>
              <p:nvPr/>
            </p:nvCxnSpPr>
            <p:spPr>
              <a:xfrm rot="5400000" flipH="1" flipV="1">
                <a:off x="1985477" y="1979523"/>
                <a:ext cx="75662" cy="4834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2" name="Straight Connector 911"/>
              <p:cNvCxnSpPr/>
              <p:nvPr/>
            </p:nvCxnSpPr>
            <p:spPr>
              <a:xfrm>
                <a:off x="2060094" y="1972350"/>
                <a:ext cx="88286" cy="8214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3" name="Straight Connector 912"/>
              <p:cNvCxnSpPr/>
              <p:nvPr/>
            </p:nvCxnSpPr>
            <p:spPr>
              <a:xfrm rot="5400000" flipH="1" flipV="1">
                <a:off x="1991782" y="2050863"/>
                <a:ext cx="75664" cy="4834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4" name="Straight Connector 913"/>
              <p:cNvCxnSpPr/>
              <p:nvPr/>
            </p:nvCxnSpPr>
            <p:spPr>
              <a:xfrm rot="16200000" flipH="1">
                <a:off x="2025057" y="2074582"/>
                <a:ext cx="101605" cy="44144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5" name="Straight Connector 914"/>
              <p:cNvCxnSpPr/>
              <p:nvPr/>
            </p:nvCxnSpPr>
            <p:spPr>
              <a:xfrm rot="5400000" flipH="1" flipV="1">
                <a:off x="1989681" y="2130849"/>
                <a:ext cx="75662" cy="4834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6" name="Straight Connector 915"/>
              <p:cNvCxnSpPr/>
              <p:nvPr/>
            </p:nvCxnSpPr>
            <p:spPr>
              <a:xfrm rot="16200000" flipH="1">
                <a:off x="2028515" y="2161623"/>
                <a:ext cx="155650" cy="8408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4" name="Group 916"/>
          <p:cNvGrpSpPr>
            <a:grpSpLocks/>
          </p:cNvGrpSpPr>
          <p:nvPr/>
        </p:nvGrpSpPr>
        <p:grpSpPr bwMode="auto">
          <a:xfrm rot="-5400000">
            <a:off x="6357144" y="4617244"/>
            <a:ext cx="452438" cy="488950"/>
            <a:chOff x="1522111" y="1535037"/>
            <a:chExt cx="599082" cy="663672"/>
          </a:xfrm>
        </p:grpSpPr>
        <p:sp>
          <p:nvSpPr>
            <p:cNvPr id="918" name="Oval 917"/>
            <p:cNvSpPr/>
            <p:nvPr/>
          </p:nvSpPr>
          <p:spPr>
            <a:xfrm>
              <a:off x="1786968" y="1858254"/>
              <a:ext cx="69368" cy="21332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919" name="Arc 918"/>
            <p:cNvSpPr/>
            <p:nvPr/>
          </p:nvSpPr>
          <p:spPr>
            <a:xfrm>
              <a:off x="1509499" y="1535038"/>
              <a:ext cx="285877" cy="642124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920" name="Arc 919"/>
            <p:cNvSpPr/>
            <p:nvPr/>
          </p:nvSpPr>
          <p:spPr>
            <a:xfrm flipH="1">
              <a:off x="1822704" y="1556585"/>
              <a:ext cx="285877" cy="642124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921" name="Straight Connector 920"/>
            <p:cNvCxnSpPr>
              <a:stCxn id="918" idx="7"/>
            </p:cNvCxnSpPr>
            <p:nvPr/>
          </p:nvCxnSpPr>
          <p:spPr>
            <a:xfrm rot="5400000" flipH="1" flipV="1">
              <a:off x="1821807" y="1828667"/>
              <a:ext cx="73262" cy="4624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2" name="Straight Connector 921"/>
            <p:cNvCxnSpPr/>
            <p:nvPr/>
          </p:nvCxnSpPr>
          <p:spPr>
            <a:xfrm>
              <a:off x="1881560" y="1821621"/>
              <a:ext cx="88286" cy="7972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3" name="Straight Connector 922"/>
            <p:cNvCxnSpPr/>
            <p:nvPr/>
          </p:nvCxnSpPr>
          <p:spPr>
            <a:xfrm rot="5400000" flipH="1" flipV="1">
              <a:off x="1838596" y="1899801"/>
              <a:ext cx="75418" cy="48346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4" name="Straight Connector 923"/>
            <p:cNvCxnSpPr/>
            <p:nvPr/>
          </p:nvCxnSpPr>
          <p:spPr>
            <a:xfrm rot="16200000" flipH="1">
              <a:off x="1870835" y="1922373"/>
              <a:ext cx="103429" cy="44143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5" name="Straight Connector 924"/>
            <p:cNvCxnSpPr/>
            <p:nvPr/>
          </p:nvCxnSpPr>
          <p:spPr>
            <a:xfrm rot="5400000" flipH="1" flipV="1">
              <a:off x="1839674" y="1978451"/>
              <a:ext cx="73262" cy="48346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6" name="Straight Connector 925"/>
            <p:cNvCxnSpPr/>
            <p:nvPr/>
          </p:nvCxnSpPr>
          <p:spPr>
            <a:xfrm rot="16200000" flipH="1">
              <a:off x="1862818" y="2010116"/>
              <a:ext cx="157300" cy="81980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079" name="Group 630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928" name="Straight Connector 927"/>
              <p:cNvCxnSpPr/>
              <p:nvPr/>
            </p:nvCxnSpPr>
            <p:spPr>
              <a:xfrm rot="5400000" flipH="1" flipV="1">
                <a:off x="1985600" y="1980607"/>
                <a:ext cx="75416" cy="48346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9" name="Straight Connector 928"/>
              <p:cNvCxnSpPr/>
              <p:nvPr/>
            </p:nvCxnSpPr>
            <p:spPr>
              <a:xfrm>
                <a:off x="2060094" y="1973536"/>
                <a:ext cx="88285" cy="81881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0" name="Straight Connector 929"/>
              <p:cNvCxnSpPr/>
              <p:nvPr/>
            </p:nvCxnSpPr>
            <p:spPr>
              <a:xfrm rot="5400000" flipH="1" flipV="1">
                <a:off x="1991906" y="2051714"/>
                <a:ext cx="75418" cy="4834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1" name="Straight Connector 930"/>
              <p:cNvCxnSpPr/>
              <p:nvPr/>
            </p:nvCxnSpPr>
            <p:spPr>
              <a:xfrm rot="16200000" flipH="1">
                <a:off x="2025222" y="2075364"/>
                <a:ext cx="101275" cy="4414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2" name="Straight Connector 931"/>
              <p:cNvCxnSpPr/>
              <p:nvPr/>
            </p:nvCxnSpPr>
            <p:spPr>
              <a:xfrm rot="5400000" flipH="1" flipV="1">
                <a:off x="1989804" y="2131441"/>
                <a:ext cx="75416" cy="48346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3" name="Straight Connector 932"/>
              <p:cNvCxnSpPr/>
              <p:nvPr/>
            </p:nvCxnSpPr>
            <p:spPr>
              <a:xfrm rot="16200000" flipH="1">
                <a:off x="2028766" y="2162057"/>
                <a:ext cx="155144" cy="84081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1" name="Group 933"/>
          <p:cNvGrpSpPr>
            <a:grpSpLocks/>
          </p:cNvGrpSpPr>
          <p:nvPr/>
        </p:nvGrpSpPr>
        <p:grpSpPr bwMode="auto">
          <a:xfrm rot="9245232">
            <a:off x="3671888" y="5473701"/>
            <a:ext cx="468312" cy="447675"/>
            <a:chOff x="1522111" y="1535037"/>
            <a:chExt cx="599082" cy="663672"/>
          </a:xfrm>
        </p:grpSpPr>
        <p:sp>
          <p:nvSpPr>
            <p:cNvPr id="935" name="Oval 934"/>
            <p:cNvSpPr/>
            <p:nvPr/>
          </p:nvSpPr>
          <p:spPr>
            <a:xfrm>
              <a:off x="1783205" y="1879822"/>
              <a:ext cx="71078" cy="21416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936" name="Arc 935"/>
            <p:cNvSpPr/>
            <p:nvPr/>
          </p:nvSpPr>
          <p:spPr>
            <a:xfrm>
              <a:off x="1518329" y="1561423"/>
              <a:ext cx="286342" cy="642492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937" name="Arc 936"/>
            <p:cNvSpPr/>
            <p:nvPr/>
          </p:nvSpPr>
          <p:spPr>
            <a:xfrm flipH="1">
              <a:off x="1833671" y="1579367"/>
              <a:ext cx="286341" cy="642490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938" name="Straight Connector 937"/>
            <p:cNvCxnSpPr>
              <a:stCxn id="935" idx="7"/>
            </p:cNvCxnSpPr>
            <p:nvPr/>
          </p:nvCxnSpPr>
          <p:spPr>
            <a:xfrm rot="5400000" flipH="1" flipV="1">
              <a:off x="1833841" y="1851297"/>
              <a:ext cx="72956" cy="4670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9" name="Straight Connector 938"/>
            <p:cNvCxnSpPr/>
            <p:nvPr/>
          </p:nvCxnSpPr>
          <p:spPr>
            <a:xfrm>
              <a:off x="1888691" y="1826969"/>
              <a:ext cx="89355" cy="80017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0" name="Straight Connector 939"/>
            <p:cNvCxnSpPr/>
            <p:nvPr/>
          </p:nvCxnSpPr>
          <p:spPr>
            <a:xfrm rot="5400000" flipH="1" flipV="1">
              <a:off x="1839053" y="1900683"/>
              <a:ext cx="75310" cy="4670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1" name="Straight Connector 940"/>
            <p:cNvCxnSpPr/>
            <p:nvPr/>
          </p:nvCxnSpPr>
          <p:spPr>
            <a:xfrm rot="16200000" flipH="1">
              <a:off x="1860603" y="1927016"/>
              <a:ext cx="103552" cy="44677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2" name="Straight Connector 941"/>
            <p:cNvCxnSpPr/>
            <p:nvPr/>
          </p:nvCxnSpPr>
          <p:spPr>
            <a:xfrm rot="5400000" flipH="1" flipV="1">
              <a:off x="1828112" y="1987701"/>
              <a:ext cx="75310" cy="4873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3" name="Straight Connector 942"/>
            <p:cNvCxnSpPr/>
            <p:nvPr/>
          </p:nvCxnSpPr>
          <p:spPr>
            <a:xfrm rot="16200000" flipH="1">
              <a:off x="1866725" y="2022556"/>
              <a:ext cx="155327" cy="83262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063" name="Group 324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945" name="Straight Connector 944"/>
              <p:cNvCxnSpPr/>
              <p:nvPr/>
            </p:nvCxnSpPr>
            <p:spPr>
              <a:xfrm rot="5400000" flipH="1" flipV="1">
                <a:off x="1993554" y="1995396"/>
                <a:ext cx="75310" cy="4467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6" name="Straight Connector 945"/>
              <p:cNvCxnSpPr/>
              <p:nvPr/>
            </p:nvCxnSpPr>
            <p:spPr>
              <a:xfrm>
                <a:off x="2048033" y="1989425"/>
                <a:ext cx="83261" cy="82371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7" name="Straight Connector 946"/>
              <p:cNvCxnSpPr/>
              <p:nvPr/>
            </p:nvCxnSpPr>
            <p:spPr>
              <a:xfrm rot="5400000" flipH="1" flipV="1">
                <a:off x="1997973" y="2080207"/>
                <a:ext cx="72958" cy="4670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8" name="Straight Connector 947"/>
              <p:cNvCxnSpPr/>
              <p:nvPr/>
            </p:nvCxnSpPr>
            <p:spPr>
              <a:xfrm rot="16200000" flipH="1">
                <a:off x="2024925" y="2099653"/>
                <a:ext cx="105904" cy="42646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9" name="Straight Connector 948"/>
              <p:cNvCxnSpPr/>
              <p:nvPr/>
            </p:nvCxnSpPr>
            <p:spPr>
              <a:xfrm rot="5400000" flipH="1" flipV="1">
                <a:off x="2000248" y="2146002"/>
                <a:ext cx="75310" cy="4467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0" name="Straight Connector 949"/>
              <p:cNvCxnSpPr/>
              <p:nvPr/>
            </p:nvCxnSpPr>
            <p:spPr>
              <a:xfrm rot="16200000" flipH="1">
                <a:off x="2016294" y="2195709"/>
                <a:ext cx="160034" cy="7310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48" name="Group 950"/>
          <p:cNvGrpSpPr>
            <a:grpSpLocks/>
          </p:cNvGrpSpPr>
          <p:nvPr/>
        </p:nvGrpSpPr>
        <p:grpSpPr bwMode="auto">
          <a:xfrm rot="10800000">
            <a:off x="7986713" y="2819401"/>
            <a:ext cx="468312" cy="449263"/>
            <a:chOff x="1522111" y="1535037"/>
            <a:chExt cx="599082" cy="663672"/>
          </a:xfrm>
        </p:grpSpPr>
        <p:sp>
          <p:nvSpPr>
            <p:cNvPr id="952" name="Oval 951"/>
            <p:cNvSpPr/>
            <p:nvPr/>
          </p:nvSpPr>
          <p:spPr>
            <a:xfrm>
              <a:off x="1786114" y="1842250"/>
              <a:ext cx="71077" cy="2157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953" name="Arc 952"/>
            <p:cNvSpPr/>
            <p:nvPr/>
          </p:nvSpPr>
          <p:spPr>
            <a:xfrm>
              <a:off x="1522111" y="1520966"/>
              <a:ext cx="286341" cy="642565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954" name="Arc 953"/>
            <p:cNvSpPr/>
            <p:nvPr/>
          </p:nvSpPr>
          <p:spPr>
            <a:xfrm flipH="1">
              <a:off x="1834852" y="1542073"/>
              <a:ext cx="286341" cy="642565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955" name="Straight Connector 954"/>
            <p:cNvCxnSpPr>
              <a:stCxn id="952" idx="7"/>
            </p:cNvCxnSpPr>
            <p:nvPr/>
          </p:nvCxnSpPr>
          <p:spPr>
            <a:xfrm rot="5400000" flipH="1" flipV="1">
              <a:off x="1832869" y="1814206"/>
              <a:ext cx="75044" cy="4670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6" name="Straight Connector 955"/>
            <p:cNvCxnSpPr/>
            <p:nvPr/>
          </p:nvCxnSpPr>
          <p:spPr>
            <a:xfrm>
              <a:off x="1881560" y="1807072"/>
              <a:ext cx="89355" cy="79734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7" name="Straight Connector 956"/>
            <p:cNvCxnSpPr/>
            <p:nvPr/>
          </p:nvCxnSpPr>
          <p:spPr>
            <a:xfrm rot="5400000" flipH="1" flipV="1">
              <a:off x="1838961" y="1886904"/>
              <a:ext cx="75044" cy="4670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8" name="Straight Connector 957"/>
            <p:cNvCxnSpPr/>
            <p:nvPr/>
          </p:nvCxnSpPr>
          <p:spPr>
            <a:xfrm rot="16200000" flipH="1">
              <a:off x="1859571" y="1921924"/>
              <a:ext cx="100840" cy="44677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9" name="Straight Connector 958"/>
            <p:cNvCxnSpPr/>
            <p:nvPr/>
          </p:nvCxnSpPr>
          <p:spPr>
            <a:xfrm rot="5400000" flipH="1" flipV="1">
              <a:off x="1825761" y="1963278"/>
              <a:ext cx="75044" cy="4873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0" name="Straight Connector 959"/>
            <p:cNvCxnSpPr/>
            <p:nvPr/>
          </p:nvCxnSpPr>
          <p:spPr>
            <a:xfrm rot="16200000" flipH="1">
              <a:off x="1864079" y="1995264"/>
              <a:ext cx="154778" cy="83262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047" name="Group 324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962" name="Straight Connector 961"/>
              <p:cNvCxnSpPr/>
              <p:nvPr/>
            </p:nvCxnSpPr>
            <p:spPr>
              <a:xfrm rot="5400000" flipH="1" flipV="1">
                <a:off x="1985965" y="1967263"/>
                <a:ext cx="75044" cy="4670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3" name="Straight Connector 962"/>
              <p:cNvCxnSpPr/>
              <p:nvPr/>
            </p:nvCxnSpPr>
            <p:spPr>
              <a:xfrm>
                <a:off x="2046841" y="1960129"/>
                <a:ext cx="87323" cy="79734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4" name="Straight Connector 963"/>
              <p:cNvCxnSpPr/>
              <p:nvPr/>
            </p:nvCxnSpPr>
            <p:spPr>
              <a:xfrm rot="5400000" flipH="1" flipV="1">
                <a:off x="1993228" y="2052858"/>
                <a:ext cx="72700" cy="4670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5" name="Straight Connector 964"/>
              <p:cNvCxnSpPr/>
              <p:nvPr/>
            </p:nvCxnSpPr>
            <p:spPr>
              <a:xfrm rot="16200000" flipH="1">
                <a:off x="2037037" y="2074981"/>
                <a:ext cx="100840" cy="44677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6" name="Straight Connector 965"/>
              <p:cNvCxnSpPr/>
              <p:nvPr/>
            </p:nvCxnSpPr>
            <p:spPr>
              <a:xfrm rot="5400000" flipH="1" flipV="1">
                <a:off x="2003226" y="2116335"/>
                <a:ext cx="75044" cy="4873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7" name="Straight Connector 966"/>
              <p:cNvCxnSpPr/>
              <p:nvPr/>
            </p:nvCxnSpPr>
            <p:spPr>
              <a:xfrm rot="16200000" flipH="1">
                <a:off x="2028343" y="2149335"/>
                <a:ext cx="154778" cy="81231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1" name="Group 1001"/>
          <p:cNvGrpSpPr>
            <a:grpSpLocks/>
          </p:cNvGrpSpPr>
          <p:nvPr/>
        </p:nvGrpSpPr>
        <p:grpSpPr bwMode="auto">
          <a:xfrm rot="8944613">
            <a:off x="7981951" y="3586163"/>
            <a:ext cx="468313" cy="449262"/>
            <a:chOff x="1522111" y="1535037"/>
            <a:chExt cx="599082" cy="663672"/>
          </a:xfrm>
        </p:grpSpPr>
        <p:sp>
          <p:nvSpPr>
            <p:cNvPr id="1003" name="Oval 1002"/>
            <p:cNvSpPr/>
            <p:nvPr/>
          </p:nvSpPr>
          <p:spPr>
            <a:xfrm>
              <a:off x="1794007" y="1853304"/>
              <a:ext cx="71078" cy="2157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004" name="Arc 1003"/>
            <p:cNvSpPr/>
            <p:nvPr/>
          </p:nvSpPr>
          <p:spPr>
            <a:xfrm>
              <a:off x="1522970" y="1535059"/>
              <a:ext cx="286340" cy="642567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005" name="Arc 1004"/>
            <p:cNvSpPr/>
            <p:nvPr/>
          </p:nvSpPr>
          <p:spPr>
            <a:xfrm flipH="1">
              <a:off x="1836779" y="1555314"/>
              <a:ext cx="286341" cy="642567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006" name="Straight Connector 1005"/>
            <p:cNvCxnSpPr>
              <a:stCxn id="1003" idx="7"/>
            </p:cNvCxnSpPr>
            <p:nvPr/>
          </p:nvCxnSpPr>
          <p:spPr>
            <a:xfrm rot="5400000" flipH="1" flipV="1">
              <a:off x="1835837" y="1825982"/>
              <a:ext cx="75044" cy="4670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7" name="Straight Connector 1006"/>
            <p:cNvCxnSpPr/>
            <p:nvPr/>
          </p:nvCxnSpPr>
          <p:spPr>
            <a:xfrm>
              <a:off x="1886674" y="1814046"/>
              <a:ext cx="89355" cy="79735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8" name="Straight Connector 1007"/>
            <p:cNvCxnSpPr/>
            <p:nvPr/>
          </p:nvCxnSpPr>
          <p:spPr>
            <a:xfrm rot="5400000" flipH="1" flipV="1">
              <a:off x="1841805" y="1901186"/>
              <a:ext cx="75044" cy="4670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9" name="Straight Connector 1008"/>
            <p:cNvCxnSpPr/>
            <p:nvPr/>
          </p:nvCxnSpPr>
          <p:spPr>
            <a:xfrm rot="16200000" flipH="1">
              <a:off x="1868971" y="1923082"/>
              <a:ext cx="100840" cy="44677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0" name="Straight Connector 1009"/>
            <p:cNvCxnSpPr/>
            <p:nvPr/>
          </p:nvCxnSpPr>
          <p:spPr>
            <a:xfrm rot="5400000" flipH="1" flipV="1">
              <a:off x="1835059" y="1974781"/>
              <a:ext cx="75044" cy="4873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1" name="Straight Connector 1010"/>
            <p:cNvCxnSpPr/>
            <p:nvPr/>
          </p:nvCxnSpPr>
          <p:spPr>
            <a:xfrm rot="16200000" flipH="1">
              <a:off x="1864706" y="2008339"/>
              <a:ext cx="154779" cy="83263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031" name="Group 324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013" name="Straight Connector 1012"/>
              <p:cNvCxnSpPr/>
              <p:nvPr/>
            </p:nvCxnSpPr>
            <p:spPr>
              <a:xfrm rot="5400000" flipH="1" flipV="1">
                <a:off x="1986624" y="2005070"/>
                <a:ext cx="72698" cy="4670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4" name="Straight Connector 1013"/>
              <p:cNvCxnSpPr/>
              <p:nvPr/>
            </p:nvCxnSpPr>
            <p:spPr>
              <a:xfrm>
                <a:off x="2053755" y="1987007"/>
                <a:ext cx="81231" cy="79735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5" name="Straight Connector 1014"/>
              <p:cNvCxnSpPr/>
              <p:nvPr/>
            </p:nvCxnSpPr>
            <p:spPr>
              <a:xfrm rot="5400000" flipH="1" flipV="1">
                <a:off x="1992497" y="2080284"/>
                <a:ext cx="72700" cy="4670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6" name="Straight Connector 1015"/>
              <p:cNvCxnSpPr/>
              <p:nvPr/>
            </p:nvCxnSpPr>
            <p:spPr>
              <a:xfrm rot="16200000" flipH="1">
                <a:off x="2036754" y="2095625"/>
                <a:ext cx="100842" cy="44677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7" name="Straight Connector 1016"/>
              <p:cNvCxnSpPr/>
              <p:nvPr/>
            </p:nvCxnSpPr>
            <p:spPr>
              <a:xfrm rot="5400000" flipH="1" flipV="1">
                <a:off x="2002729" y="2153501"/>
                <a:ext cx="72698" cy="4467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8" name="Straight Connector 1017"/>
              <p:cNvCxnSpPr/>
              <p:nvPr/>
            </p:nvCxnSpPr>
            <p:spPr>
              <a:xfrm rot="16200000" flipH="1">
                <a:off x="2016871" y="2164024"/>
                <a:ext cx="154779" cy="81231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8" name="Group 1018"/>
          <p:cNvGrpSpPr>
            <a:grpSpLocks/>
          </p:cNvGrpSpPr>
          <p:nvPr/>
        </p:nvGrpSpPr>
        <p:grpSpPr bwMode="auto">
          <a:xfrm rot="10800000">
            <a:off x="5149850" y="4354513"/>
            <a:ext cx="757238" cy="533400"/>
            <a:chOff x="1522111" y="1535037"/>
            <a:chExt cx="599082" cy="663672"/>
          </a:xfrm>
        </p:grpSpPr>
        <p:sp>
          <p:nvSpPr>
            <p:cNvPr id="1020" name="Oval 1019"/>
            <p:cNvSpPr/>
            <p:nvPr/>
          </p:nvSpPr>
          <p:spPr>
            <a:xfrm>
              <a:off x="1793393" y="1868849"/>
              <a:ext cx="71589" cy="21529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021" name="Arc 1020"/>
            <p:cNvSpPr/>
            <p:nvPr/>
          </p:nvSpPr>
          <p:spPr>
            <a:xfrm>
              <a:off x="1522111" y="1535037"/>
              <a:ext cx="286353" cy="643920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022" name="Arc 1021"/>
            <p:cNvSpPr/>
            <p:nvPr/>
          </p:nvSpPr>
          <p:spPr>
            <a:xfrm flipH="1">
              <a:off x="1834840" y="1554789"/>
              <a:ext cx="286353" cy="643920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023" name="Straight Connector 1022"/>
            <p:cNvCxnSpPr>
              <a:stCxn id="1020" idx="7"/>
            </p:cNvCxnSpPr>
            <p:nvPr/>
          </p:nvCxnSpPr>
          <p:spPr>
            <a:xfrm rot="5400000" flipH="1" flipV="1">
              <a:off x="1833733" y="1827209"/>
              <a:ext cx="75058" cy="47726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4" name="Straight Connector 1023"/>
            <p:cNvCxnSpPr/>
            <p:nvPr/>
          </p:nvCxnSpPr>
          <p:spPr>
            <a:xfrm>
              <a:off x="1895124" y="1833295"/>
              <a:ext cx="87916" cy="80983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5" name="Straight Connector 1024"/>
            <p:cNvCxnSpPr/>
            <p:nvPr/>
          </p:nvCxnSpPr>
          <p:spPr>
            <a:xfrm rot="5400000" flipH="1" flipV="1">
              <a:off x="1839743" y="1911156"/>
              <a:ext cx="73084" cy="47726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6" name="Straight Connector 1025"/>
            <p:cNvCxnSpPr/>
            <p:nvPr/>
          </p:nvCxnSpPr>
          <p:spPr>
            <a:xfrm rot="16200000" flipH="1">
              <a:off x="1878307" y="1921928"/>
              <a:ext cx="102711" cy="43957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7" name="Straight Connector 1026"/>
            <p:cNvCxnSpPr/>
            <p:nvPr/>
          </p:nvCxnSpPr>
          <p:spPr>
            <a:xfrm rot="5400000" flipH="1" flipV="1">
              <a:off x="1845664" y="1978672"/>
              <a:ext cx="75058" cy="48982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8" name="Straight Connector 1027"/>
            <p:cNvCxnSpPr/>
            <p:nvPr/>
          </p:nvCxnSpPr>
          <p:spPr>
            <a:xfrm rot="16200000" flipH="1">
              <a:off x="1863573" y="2021961"/>
              <a:ext cx="156043" cy="82892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015" name="Group 324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030" name="Straight Connector 1029"/>
              <p:cNvCxnSpPr/>
              <p:nvPr/>
            </p:nvCxnSpPr>
            <p:spPr>
              <a:xfrm rot="5400000" flipH="1" flipV="1">
                <a:off x="1978224" y="1980020"/>
                <a:ext cx="75058" cy="47726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1" name="Straight Connector 1030"/>
              <p:cNvCxnSpPr/>
              <p:nvPr/>
            </p:nvCxnSpPr>
            <p:spPr>
              <a:xfrm>
                <a:off x="2039616" y="1974254"/>
                <a:ext cx="87915" cy="79009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2" name="Straight Connector 1031"/>
              <p:cNvCxnSpPr/>
              <p:nvPr/>
            </p:nvCxnSpPr>
            <p:spPr>
              <a:xfrm rot="5400000" flipH="1" flipV="1">
                <a:off x="1984503" y="2051127"/>
                <a:ext cx="75058" cy="47726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3" name="Straight Connector 1032"/>
              <p:cNvCxnSpPr/>
              <p:nvPr/>
            </p:nvCxnSpPr>
            <p:spPr>
              <a:xfrm rot="16200000" flipH="1">
                <a:off x="2008983" y="2074739"/>
                <a:ext cx="102711" cy="4395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4" name="Straight Connector 1033"/>
              <p:cNvCxnSpPr/>
              <p:nvPr/>
            </p:nvCxnSpPr>
            <p:spPr>
              <a:xfrm rot="5400000" flipH="1" flipV="1">
                <a:off x="1983248" y="2130136"/>
                <a:ext cx="75058" cy="47726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5" name="Straight Connector 1034"/>
              <p:cNvCxnSpPr/>
              <p:nvPr/>
            </p:nvCxnSpPr>
            <p:spPr>
              <a:xfrm rot="16200000" flipH="1">
                <a:off x="2008064" y="2172797"/>
                <a:ext cx="156042" cy="8289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65" name="Group 1035"/>
          <p:cNvGrpSpPr>
            <a:grpSpLocks/>
          </p:cNvGrpSpPr>
          <p:nvPr/>
        </p:nvGrpSpPr>
        <p:grpSpPr bwMode="auto">
          <a:xfrm rot="-2489004">
            <a:off x="5432426" y="5121276"/>
            <a:ext cx="468313" cy="449263"/>
            <a:chOff x="1522111" y="1535037"/>
            <a:chExt cx="599082" cy="663672"/>
          </a:xfrm>
        </p:grpSpPr>
        <p:sp>
          <p:nvSpPr>
            <p:cNvPr id="1037" name="Oval 1036"/>
            <p:cNvSpPr/>
            <p:nvPr/>
          </p:nvSpPr>
          <p:spPr>
            <a:xfrm>
              <a:off x="1781421" y="1846553"/>
              <a:ext cx="71077" cy="2157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038" name="Arc 1037"/>
            <p:cNvSpPr/>
            <p:nvPr/>
          </p:nvSpPr>
          <p:spPr>
            <a:xfrm>
              <a:off x="1521782" y="1534282"/>
              <a:ext cx="286341" cy="642565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039" name="Arc 1038"/>
            <p:cNvSpPr/>
            <p:nvPr/>
          </p:nvSpPr>
          <p:spPr>
            <a:xfrm flipH="1">
              <a:off x="1831963" y="1550481"/>
              <a:ext cx="286340" cy="642565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040" name="Straight Connector 1039"/>
            <p:cNvCxnSpPr>
              <a:stCxn id="1037" idx="7"/>
            </p:cNvCxnSpPr>
            <p:nvPr/>
          </p:nvCxnSpPr>
          <p:spPr>
            <a:xfrm rot="5400000" flipH="1" flipV="1">
              <a:off x="1828089" y="1817971"/>
              <a:ext cx="75044" cy="4670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1" name="Straight Connector 1040"/>
            <p:cNvCxnSpPr/>
            <p:nvPr/>
          </p:nvCxnSpPr>
          <p:spPr>
            <a:xfrm>
              <a:off x="1893070" y="1818766"/>
              <a:ext cx="89355" cy="79734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2" name="Straight Connector 1041"/>
            <p:cNvCxnSpPr/>
            <p:nvPr/>
          </p:nvCxnSpPr>
          <p:spPr>
            <a:xfrm rot="5400000" flipH="1" flipV="1">
              <a:off x="1838227" y="1900320"/>
              <a:ext cx="75044" cy="4670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3" name="Straight Connector 1042"/>
            <p:cNvCxnSpPr/>
            <p:nvPr/>
          </p:nvCxnSpPr>
          <p:spPr>
            <a:xfrm rot="16200000" flipH="1">
              <a:off x="1870993" y="1921355"/>
              <a:ext cx="100841" cy="44677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4" name="Straight Connector 1043"/>
            <p:cNvCxnSpPr/>
            <p:nvPr/>
          </p:nvCxnSpPr>
          <p:spPr>
            <a:xfrm rot="5400000" flipH="1" flipV="1">
              <a:off x="1837305" y="1976625"/>
              <a:ext cx="75044" cy="4873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5" name="Straight Connector 1044"/>
            <p:cNvCxnSpPr/>
            <p:nvPr/>
          </p:nvCxnSpPr>
          <p:spPr>
            <a:xfrm rot="16200000" flipH="1">
              <a:off x="1860509" y="1995591"/>
              <a:ext cx="154778" cy="83263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999" name="Group 324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047" name="Straight Connector 1046"/>
              <p:cNvCxnSpPr/>
              <p:nvPr/>
            </p:nvCxnSpPr>
            <p:spPr>
              <a:xfrm rot="5400000" flipH="1" flipV="1">
                <a:off x="1991129" y="1964518"/>
                <a:ext cx="75044" cy="4467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8" name="Straight Connector 1047"/>
              <p:cNvCxnSpPr/>
              <p:nvPr/>
            </p:nvCxnSpPr>
            <p:spPr>
              <a:xfrm>
                <a:off x="2049149" y="1955551"/>
                <a:ext cx="83261" cy="79734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9" name="Straight Connector 1048"/>
              <p:cNvCxnSpPr/>
              <p:nvPr/>
            </p:nvCxnSpPr>
            <p:spPr>
              <a:xfrm rot="5400000" flipH="1" flipV="1">
                <a:off x="1996531" y="2035795"/>
                <a:ext cx="72698" cy="40616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0" name="Straight Connector 1049"/>
              <p:cNvCxnSpPr/>
              <p:nvPr/>
            </p:nvCxnSpPr>
            <p:spPr>
              <a:xfrm rot="16200000" flipH="1">
                <a:off x="2023640" y="2058470"/>
                <a:ext cx="100841" cy="42646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1" name="Straight Connector 1050"/>
              <p:cNvCxnSpPr/>
              <p:nvPr/>
            </p:nvCxnSpPr>
            <p:spPr>
              <a:xfrm rot="5400000" flipH="1" flipV="1">
                <a:off x="1997535" y="2114497"/>
                <a:ext cx="75044" cy="4467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2" name="Straight Connector 1051"/>
              <p:cNvCxnSpPr/>
              <p:nvPr/>
            </p:nvCxnSpPr>
            <p:spPr>
              <a:xfrm rot="16200000" flipH="1">
                <a:off x="2018182" y="2144641"/>
                <a:ext cx="152432" cy="79201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82" name="Group 1052"/>
          <p:cNvGrpSpPr>
            <a:grpSpLocks/>
          </p:cNvGrpSpPr>
          <p:nvPr/>
        </p:nvGrpSpPr>
        <p:grpSpPr bwMode="auto">
          <a:xfrm rot="-7740385">
            <a:off x="6215857" y="5131595"/>
            <a:ext cx="468313" cy="447675"/>
            <a:chOff x="1522111" y="1535037"/>
            <a:chExt cx="599082" cy="663672"/>
          </a:xfrm>
        </p:grpSpPr>
        <p:sp>
          <p:nvSpPr>
            <p:cNvPr id="1054" name="Oval 1053"/>
            <p:cNvSpPr/>
            <p:nvPr/>
          </p:nvSpPr>
          <p:spPr>
            <a:xfrm>
              <a:off x="1800183" y="1859313"/>
              <a:ext cx="71078" cy="21416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055" name="Arc 1054"/>
            <p:cNvSpPr/>
            <p:nvPr/>
          </p:nvSpPr>
          <p:spPr>
            <a:xfrm>
              <a:off x="1535486" y="1537090"/>
              <a:ext cx="286341" cy="642492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056" name="Arc 1055"/>
            <p:cNvSpPr/>
            <p:nvPr/>
          </p:nvSpPr>
          <p:spPr>
            <a:xfrm flipH="1">
              <a:off x="1849061" y="1555829"/>
              <a:ext cx="286340" cy="642490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057" name="Straight Connector 1056"/>
            <p:cNvCxnSpPr>
              <a:stCxn id="1054" idx="7"/>
            </p:cNvCxnSpPr>
            <p:nvPr/>
          </p:nvCxnSpPr>
          <p:spPr>
            <a:xfrm rot="5400000" flipH="1" flipV="1">
              <a:off x="1845194" y="1828687"/>
              <a:ext cx="72958" cy="4670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8" name="Straight Connector 1057"/>
            <p:cNvCxnSpPr/>
            <p:nvPr/>
          </p:nvCxnSpPr>
          <p:spPr>
            <a:xfrm>
              <a:off x="1894192" y="1821807"/>
              <a:ext cx="89355" cy="80017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9" name="Straight Connector 1058"/>
            <p:cNvCxnSpPr/>
            <p:nvPr/>
          </p:nvCxnSpPr>
          <p:spPr>
            <a:xfrm rot="5400000" flipH="1" flipV="1">
              <a:off x="1841107" y="1900155"/>
              <a:ext cx="75310" cy="4670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0" name="Straight Connector 1059"/>
            <p:cNvCxnSpPr/>
            <p:nvPr/>
          </p:nvCxnSpPr>
          <p:spPr>
            <a:xfrm rot="16200000" flipH="1">
              <a:off x="1869862" y="1920217"/>
              <a:ext cx="103552" cy="44677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1" name="Straight Connector 1060"/>
            <p:cNvCxnSpPr/>
            <p:nvPr/>
          </p:nvCxnSpPr>
          <p:spPr>
            <a:xfrm rot="5400000" flipH="1" flipV="1">
              <a:off x="1838647" y="1975573"/>
              <a:ext cx="75310" cy="4873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2" name="Straight Connector 1061"/>
            <p:cNvCxnSpPr/>
            <p:nvPr/>
          </p:nvCxnSpPr>
          <p:spPr>
            <a:xfrm rot="16200000" flipH="1">
              <a:off x="1864506" y="2008026"/>
              <a:ext cx="155327" cy="83263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983" name="Group 324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064" name="Straight Connector 1063"/>
              <p:cNvCxnSpPr/>
              <p:nvPr/>
            </p:nvCxnSpPr>
            <p:spPr>
              <a:xfrm rot="5400000" flipH="1" flipV="1">
                <a:off x="1973766" y="1972648"/>
                <a:ext cx="75310" cy="4670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5" name="Straight Connector 1064"/>
              <p:cNvCxnSpPr/>
              <p:nvPr/>
            </p:nvCxnSpPr>
            <p:spPr>
              <a:xfrm>
                <a:off x="2034658" y="1963639"/>
                <a:ext cx="79200" cy="80017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6" name="Straight Connector 1065"/>
              <p:cNvCxnSpPr/>
              <p:nvPr/>
            </p:nvCxnSpPr>
            <p:spPr>
              <a:xfrm rot="5400000" flipH="1" flipV="1">
                <a:off x="1972819" y="2051871"/>
                <a:ext cx="72956" cy="4670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7" name="Straight Connector 1066"/>
              <p:cNvCxnSpPr/>
              <p:nvPr/>
            </p:nvCxnSpPr>
            <p:spPr>
              <a:xfrm rot="16200000" flipH="1">
                <a:off x="2013156" y="2065368"/>
                <a:ext cx="101199" cy="44677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8" name="Straight Connector 1067"/>
              <p:cNvCxnSpPr/>
              <p:nvPr/>
            </p:nvCxnSpPr>
            <p:spPr>
              <a:xfrm rot="5400000" flipH="1" flipV="1">
                <a:off x="1979476" y="2125790"/>
                <a:ext cx="75310" cy="4467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9" name="Straight Connector 1068"/>
              <p:cNvCxnSpPr/>
              <p:nvPr/>
            </p:nvCxnSpPr>
            <p:spPr>
              <a:xfrm rot="16200000" flipH="1">
                <a:off x="1997631" y="2158739"/>
                <a:ext cx="160034" cy="77170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5" name="Group 1069"/>
          <p:cNvGrpSpPr>
            <a:grpSpLocks/>
          </p:cNvGrpSpPr>
          <p:nvPr/>
        </p:nvGrpSpPr>
        <p:grpSpPr bwMode="auto">
          <a:xfrm rot="10800000">
            <a:off x="6178551" y="4370389"/>
            <a:ext cx="468313" cy="447675"/>
            <a:chOff x="1522111" y="1535037"/>
            <a:chExt cx="599082" cy="663672"/>
          </a:xfrm>
        </p:grpSpPr>
        <p:sp>
          <p:nvSpPr>
            <p:cNvPr id="1071" name="Oval 1070"/>
            <p:cNvSpPr/>
            <p:nvPr/>
          </p:nvSpPr>
          <p:spPr>
            <a:xfrm>
              <a:off x="1798298" y="1871581"/>
              <a:ext cx="71078" cy="21416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072" name="Arc 1071"/>
            <p:cNvSpPr/>
            <p:nvPr/>
          </p:nvSpPr>
          <p:spPr>
            <a:xfrm>
              <a:off x="1534296" y="1549158"/>
              <a:ext cx="286341" cy="642492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073" name="Arc 1072"/>
            <p:cNvSpPr/>
            <p:nvPr/>
          </p:nvSpPr>
          <p:spPr>
            <a:xfrm flipH="1">
              <a:off x="1847036" y="1570339"/>
              <a:ext cx="286341" cy="642490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074" name="Straight Connector 1073"/>
            <p:cNvCxnSpPr>
              <a:stCxn id="1071" idx="7"/>
            </p:cNvCxnSpPr>
            <p:nvPr/>
          </p:nvCxnSpPr>
          <p:spPr>
            <a:xfrm rot="5400000" flipH="1" flipV="1">
              <a:off x="1846097" y="1842343"/>
              <a:ext cx="72956" cy="4670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5" name="Straight Connector 1074"/>
            <p:cNvCxnSpPr/>
            <p:nvPr/>
          </p:nvCxnSpPr>
          <p:spPr>
            <a:xfrm>
              <a:off x="1893745" y="1822158"/>
              <a:ext cx="89355" cy="80017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6" name="Straight Connector 1075"/>
            <p:cNvCxnSpPr/>
            <p:nvPr/>
          </p:nvCxnSpPr>
          <p:spPr>
            <a:xfrm rot="5400000" flipH="1" flipV="1">
              <a:off x="1851013" y="1900003"/>
              <a:ext cx="75310" cy="4670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7" name="Straight Connector 1076"/>
            <p:cNvCxnSpPr/>
            <p:nvPr/>
          </p:nvCxnSpPr>
          <p:spPr>
            <a:xfrm rot="16200000" flipH="1">
              <a:off x="1870399" y="1922199"/>
              <a:ext cx="103552" cy="44677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8" name="Straight Connector 1077"/>
            <p:cNvCxnSpPr/>
            <p:nvPr/>
          </p:nvCxnSpPr>
          <p:spPr>
            <a:xfrm rot="5400000" flipH="1" flipV="1">
              <a:off x="1837812" y="1979004"/>
              <a:ext cx="75310" cy="4873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9" name="Straight Connector 1078"/>
            <p:cNvCxnSpPr/>
            <p:nvPr/>
          </p:nvCxnSpPr>
          <p:spPr>
            <a:xfrm rot="16200000" flipH="1">
              <a:off x="1875990" y="2008810"/>
              <a:ext cx="155327" cy="83263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967" name="Group 324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081" name="Straight Connector 1080"/>
              <p:cNvCxnSpPr/>
              <p:nvPr/>
            </p:nvCxnSpPr>
            <p:spPr>
              <a:xfrm rot="5400000" flipH="1" flipV="1">
                <a:off x="1964508" y="1981166"/>
                <a:ext cx="75310" cy="4467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2" name="Straight Connector 1081"/>
              <p:cNvCxnSpPr/>
              <p:nvPr/>
            </p:nvCxnSpPr>
            <p:spPr>
              <a:xfrm>
                <a:off x="2022470" y="1972910"/>
                <a:ext cx="87324" cy="80017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3" name="Straight Connector 1082"/>
              <p:cNvCxnSpPr/>
              <p:nvPr/>
            </p:nvCxnSpPr>
            <p:spPr>
              <a:xfrm rot="5400000" flipH="1" flipV="1">
                <a:off x="1968731" y="2066052"/>
                <a:ext cx="72956" cy="4670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4" name="Straight Connector 1083"/>
              <p:cNvCxnSpPr/>
              <p:nvPr/>
            </p:nvCxnSpPr>
            <p:spPr>
              <a:xfrm rot="16200000" flipH="1">
                <a:off x="2012487" y="2088248"/>
                <a:ext cx="101199" cy="44677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5" name="Straight Connector 1084"/>
              <p:cNvCxnSpPr/>
              <p:nvPr/>
            </p:nvCxnSpPr>
            <p:spPr>
              <a:xfrm rot="5400000" flipH="1" flipV="1">
                <a:off x="1978723" y="2129755"/>
                <a:ext cx="75310" cy="4873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6" name="Straight Connector 1085"/>
              <p:cNvCxnSpPr/>
              <p:nvPr/>
            </p:nvCxnSpPr>
            <p:spPr>
              <a:xfrm rot="16200000" flipH="1">
                <a:off x="2003699" y="2162931"/>
                <a:ext cx="155328" cy="81231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2" name="Group 1086"/>
          <p:cNvGrpSpPr>
            <a:grpSpLocks/>
          </p:cNvGrpSpPr>
          <p:nvPr/>
        </p:nvGrpSpPr>
        <p:grpSpPr bwMode="auto">
          <a:xfrm rot="-2548720">
            <a:off x="4124325" y="6272213"/>
            <a:ext cx="465138" cy="493712"/>
            <a:chOff x="1522111" y="1535037"/>
            <a:chExt cx="599082" cy="663672"/>
          </a:xfrm>
        </p:grpSpPr>
        <p:sp>
          <p:nvSpPr>
            <p:cNvPr id="1088" name="Oval 1087"/>
            <p:cNvSpPr/>
            <p:nvPr/>
          </p:nvSpPr>
          <p:spPr>
            <a:xfrm>
              <a:off x="1782965" y="1845646"/>
              <a:ext cx="71562" cy="2134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089" name="Arc 1088"/>
            <p:cNvSpPr/>
            <p:nvPr/>
          </p:nvSpPr>
          <p:spPr>
            <a:xfrm>
              <a:off x="1521016" y="1534065"/>
              <a:ext cx="286250" cy="642333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090" name="Arc 1089"/>
            <p:cNvSpPr/>
            <p:nvPr/>
          </p:nvSpPr>
          <p:spPr>
            <a:xfrm flipH="1">
              <a:off x="1834529" y="1555906"/>
              <a:ext cx="286250" cy="642333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091" name="Straight Connector 1090"/>
            <p:cNvCxnSpPr>
              <a:stCxn id="1088" idx="7"/>
            </p:cNvCxnSpPr>
            <p:nvPr/>
          </p:nvCxnSpPr>
          <p:spPr>
            <a:xfrm rot="5400000" flipH="1" flipV="1">
              <a:off x="1833781" y="1815408"/>
              <a:ext cx="74689" cy="47028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2" name="Straight Connector 1091"/>
            <p:cNvCxnSpPr/>
            <p:nvPr/>
          </p:nvCxnSpPr>
          <p:spPr>
            <a:xfrm>
              <a:off x="1893933" y="1820230"/>
              <a:ext cx="87919" cy="81092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3" name="Straight Connector 1092"/>
            <p:cNvCxnSpPr/>
            <p:nvPr/>
          </p:nvCxnSpPr>
          <p:spPr>
            <a:xfrm rot="5400000" flipH="1" flipV="1">
              <a:off x="1832939" y="1890262"/>
              <a:ext cx="72556" cy="47026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4" name="Straight Connector 1093"/>
            <p:cNvCxnSpPr/>
            <p:nvPr/>
          </p:nvCxnSpPr>
          <p:spPr>
            <a:xfrm rot="16200000" flipH="1">
              <a:off x="1870645" y="1921339"/>
              <a:ext cx="102432" cy="44982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5" name="Straight Connector 1094"/>
            <p:cNvCxnSpPr/>
            <p:nvPr/>
          </p:nvCxnSpPr>
          <p:spPr>
            <a:xfrm rot="5400000" flipH="1" flipV="1">
              <a:off x="1838512" y="1978050"/>
              <a:ext cx="74691" cy="49072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6" name="Straight Connector 1095"/>
            <p:cNvCxnSpPr/>
            <p:nvPr/>
          </p:nvCxnSpPr>
          <p:spPr>
            <a:xfrm rot="16200000" flipH="1">
              <a:off x="1862175" y="2008586"/>
              <a:ext cx="155782" cy="81786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951" name="Group 324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098" name="Straight Connector 1097"/>
              <p:cNvCxnSpPr/>
              <p:nvPr/>
            </p:nvCxnSpPr>
            <p:spPr>
              <a:xfrm rot="5400000" flipH="1" flipV="1">
                <a:off x="1983700" y="1957297"/>
                <a:ext cx="74690" cy="49071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9" name="Straight Connector 1098"/>
              <p:cNvCxnSpPr/>
              <p:nvPr/>
            </p:nvCxnSpPr>
            <p:spPr>
              <a:xfrm>
                <a:off x="2047911" y="1949261"/>
                <a:ext cx="96099" cy="8109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0" name="Straight Connector 1099"/>
              <p:cNvCxnSpPr/>
              <p:nvPr/>
            </p:nvCxnSpPr>
            <p:spPr>
              <a:xfrm rot="5400000" flipH="1" flipV="1">
                <a:off x="1992079" y="2023069"/>
                <a:ext cx="72556" cy="5111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1" name="Straight Connector 1100"/>
              <p:cNvCxnSpPr/>
              <p:nvPr/>
            </p:nvCxnSpPr>
            <p:spPr>
              <a:xfrm rot="16200000" flipH="1">
                <a:off x="2024355" y="2046116"/>
                <a:ext cx="100298" cy="47026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2" name="Straight Connector 1101"/>
              <p:cNvCxnSpPr/>
              <p:nvPr/>
            </p:nvCxnSpPr>
            <p:spPr>
              <a:xfrm rot="5400000" flipH="1" flipV="1">
                <a:off x="1990400" y="2103216"/>
                <a:ext cx="70422" cy="55206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3" name="Straight Connector 1102"/>
              <p:cNvCxnSpPr/>
              <p:nvPr/>
            </p:nvCxnSpPr>
            <p:spPr>
              <a:xfrm rot="16200000" flipH="1">
                <a:off x="2015269" y="2130211"/>
                <a:ext cx="155782" cy="9200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99" name="Group 1103"/>
          <p:cNvGrpSpPr>
            <a:grpSpLocks/>
          </p:cNvGrpSpPr>
          <p:nvPr/>
        </p:nvGrpSpPr>
        <p:grpSpPr bwMode="auto">
          <a:xfrm rot="-5746989">
            <a:off x="4370388" y="5794376"/>
            <a:ext cx="469900" cy="447675"/>
            <a:chOff x="1522111" y="1535037"/>
            <a:chExt cx="599082" cy="663672"/>
          </a:xfrm>
        </p:grpSpPr>
        <p:sp>
          <p:nvSpPr>
            <p:cNvPr id="1105" name="Oval 1104"/>
            <p:cNvSpPr/>
            <p:nvPr/>
          </p:nvSpPr>
          <p:spPr>
            <a:xfrm>
              <a:off x="1797506" y="1852309"/>
              <a:ext cx="72861" cy="21416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106" name="Arc 1105"/>
            <p:cNvSpPr/>
            <p:nvPr/>
          </p:nvSpPr>
          <p:spPr>
            <a:xfrm>
              <a:off x="1535092" y="1527500"/>
              <a:ext cx="285374" cy="642492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107" name="Arc 1106"/>
            <p:cNvSpPr/>
            <p:nvPr/>
          </p:nvSpPr>
          <p:spPr>
            <a:xfrm flipH="1">
              <a:off x="1852660" y="1548342"/>
              <a:ext cx="285373" cy="642490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108" name="Straight Connector 1107"/>
            <p:cNvCxnSpPr>
              <a:stCxn id="1105" idx="7"/>
            </p:cNvCxnSpPr>
            <p:nvPr/>
          </p:nvCxnSpPr>
          <p:spPr>
            <a:xfrm rot="5400000" flipH="1" flipV="1">
              <a:off x="1845710" y="1824877"/>
              <a:ext cx="72956" cy="48574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9" name="Straight Connector 1108"/>
            <p:cNvCxnSpPr/>
            <p:nvPr/>
          </p:nvCxnSpPr>
          <p:spPr>
            <a:xfrm>
              <a:off x="1918315" y="1817353"/>
              <a:ext cx="87028" cy="80017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0" name="Straight Connector 1109"/>
            <p:cNvCxnSpPr/>
            <p:nvPr/>
          </p:nvCxnSpPr>
          <p:spPr>
            <a:xfrm rot="5400000" flipH="1" flipV="1">
              <a:off x="1848993" y="1890453"/>
              <a:ext cx="75310" cy="48574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1" name="Straight Connector 1110"/>
            <p:cNvCxnSpPr/>
            <p:nvPr/>
          </p:nvCxnSpPr>
          <p:spPr>
            <a:xfrm rot="16200000" flipH="1">
              <a:off x="1874125" y="1908928"/>
              <a:ext cx="103552" cy="44526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2" name="Straight Connector 1111"/>
            <p:cNvCxnSpPr/>
            <p:nvPr/>
          </p:nvCxnSpPr>
          <p:spPr>
            <a:xfrm rot="5400000" flipH="1" flipV="1">
              <a:off x="1857161" y="1972853"/>
              <a:ext cx="75310" cy="46551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3" name="Straight Connector 1112"/>
            <p:cNvCxnSpPr/>
            <p:nvPr/>
          </p:nvCxnSpPr>
          <p:spPr>
            <a:xfrm rot="16200000" flipH="1">
              <a:off x="1886176" y="2002980"/>
              <a:ext cx="155327" cy="82980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935" name="Group 324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115" name="Straight Connector 1114"/>
              <p:cNvCxnSpPr/>
              <p:nvPr/>
            </p:nvCxnSpPr>
            <p:spPr>
              <a:xfrm rot="5400000" flipH="1" flipV="1">
                <a:off x="1967831" y="1960674"/>
                <a:ext cx="75310" cy="48574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6" name="Straight Connector 1115"/>
              <p:cNvCxnSpPr/>
              <p:nvPr/>
            </p:nvCxnSpPr>
            <p:spPr>
              <a:xfrm>
                <a:off x="2017067" y="1957395"/>
                <a:ext cx="87028" cy="82370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7" name="Straight Connector 1116"/>
              <p:cNvCxnSpPr/>
              <p:nvPr/>
            </p:nvCxnSpPr>
            <p:spPr>
              <a:xfrm rot="5400000" flipH="1" flipV="1">
                <a:off x="1977446" y="2034194"/>
                <a:ext cx="72958" cy="48574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8" name="Straight Connector 1117"/>
              <p:cNvCxnSpPr/>
              <p:nvPr/>
            </p:nvCxnSpPr>
            <p:spPr>
              <a:xfrm rot="16200000" flipH="1">
                <a:off x="1995705" y="2060481"/>
                <a:ext cx="103552" cy="42503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9" name="Straight Connector 1118"/>
              <p:cNvCxnSpPr/>
              <p:nvPr/>
            </p:nvCxnSpPr>
            <p:spPr>
              <a:xfrm rot="5400000" flipH="1" flipV="1">
                <a:off x="1973236" y="2116160"/>
                <a:ext cx="75310" cy="48574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0" name="Straight Connector 1119"/>
              <p:cNvCxnSpPr/>
              <p:nvPr/>
            </p:nvCxnSpPr>
            <p:spPr>
              <a:xfrm rot="16200000" flipH="1">
                <a:off x="1980137" y="2148883"/>
                <a:ext cx="157682" cy="82980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16" name="Group 1120"/>
          <p:cNvGrpSpPr>
            <a:grpSpLocks/>
          </p:cNvGrpSpPr>
          <p:nvPr/>
        </p:nvGrpSpPr>
        <p:grpSpPr bwMode="auto">
          <a:xfrm rot="-7320000">
            <a:off x="7234239" y="1854201"/>
            <a:ext cx="338137" cy="449263"/>
            <a:chOff x="1522111" y="1535037"/>
            <a:chExt cx="599082" cy="663672"/>
          </a:xfrm>
        </p:grpSpPr>
        <p:sp>
          <p:nvSpPr>
            <p:cNvPr id="1122" name="Oval 1121"/>
            <p:cNvSpPr/>
            <p:nvPr/>
          </p:nvSpPr>
          <p:spPr>
            <a:xfrm>
              <a:off x="1792915" y="1852215"/>
              <a:ext cx="70316" cy="2157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123" name="Arc 1122"/>
            <p:cNvSpPr/>
            <p:nvPr/>
          </p:nvSpPr>
          <p:spPr>
            <a:xfrm>
              <a:off x="1512595" y="1529818"/>
              <a:ext cx="286885" cy="642565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124" name="Arc 1123"/>
            <p:cNvSpPr/>
            <p:nvPr/>
          </p:nvSpPr>
          <p:spPr>
            <a:xfrm flipH="1">
              <a:off x="1824743" y="1551421"/>
              <a:ext cx="286885" cy="642565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125" name="Straight Connector 1124"/>
            <p:cNvCxnSpPr>
              <a:stCxn id="1122" idx="7"/>
            </p:cNvCxnSpPr>
            <p:nvPr/>
          </p:nvCxnSpPr>
          <p:spPr>
            <a:xfrm rot="5400000" flipH="1" flipV="1">
              <a:off x="1831979" y="1827798"/>
              <a:ext cx="75044" cy="4781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6" name="Straight Connector 1125"/>
            <p:cNvCxnSpPr/>
            <p:nvPr/>
          </p:nvCxnSpPr>
          <p:spPr>
            <a:xfrm>
              <a:off x="1892176" y="1816682"/>
              <a:ext cx="90003" cy="79734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7" name="Straight Connector 1126"/>
            <p:cNvCxnSpPr/>
            <p:nvPr/>
          </p:nvCxnSpPr>
          <p:spPr>
            <a:xfrm rot="5400000" flipH="1" flipV="1">
              <a:off x="1843018" y="1897153"/>
              <a:ext cx="75044" cy="4781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8" name="Straight Connector 1127"/>
            <p:cNvCxnSpPr/>
            <p:nvPr/>
          </p:nvCxnSpPr>
          <p:spPr>
            <a:xfrm rot="16200000" flipH="1">
              <a:off x="1876183" y="1922583"/>
              <a:ext cx="100841" cy="4218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9" name="Straight Connector 1128"/>
            <p:cNvCxnSpPr/>
            <p:nvPr/>
          </p:nvCxnSpPr>
          <p:spPr>
            <a:xfrm rot="5400000" flipH="1" flipV="1">
              <a:off x="1838853" y="1977942"/>
              <a:ext cx="75044" cy="4781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0" name="Straight Connector 1129"/>
            <p:cNvCxnSpPr/>
            <p:nvPr/>
          </p:nvCxnSpPr>
          <p:spPr>
            <a:xfrm rot="16200000" flipH="1">
              <a:off x="1857127" y="2003779"/>
              <a:ext cx="154778" cy="8437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919" name="Group 1130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132" name="Straight Connector 1131"/>
              <p:cNvCxnSpPr/>
              <p:nvPr/>
            </p:nvCxnSpPr>
            <p:spPr>
              <a:xfrm rot="5400000" flipH="1" flipV="1">
                <a:off x="1967955" y="1965509"/>
                <a:ext cx="75044" cy="5062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3" name="Straight Connector 1132"/>
              <p:cNvCxnSpPr/>
              <p:nvPr/>
            </p:nvCxnSpPr>
            <p:spPr>
              <a:xfrm>
                <a:off x="2028105" y="1960531"/>
                <a:ext cx="98442" cy="79734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4" name="Straight Connector 1133"/>
              <p:cNvCxnSpPr/>
              <p:nvPr/>
            </p:nvCxnSpPr>
            <p:spPr>
              <a:xfrm rot="5400000" flipH="1" flipV="1">
                <a:off x="1962709" y="2036603"/>
                <a:ext cx="72700" cy="5062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5" name="Straight Connector 1134"/>
              <p:cNvCxnSpPr/>
              <p:nvPr/>
            </p:nvCxnSpPr>
            <p:spPr>
              <a:xfrm rot="16200000" flipH="1">
                <a:off x="2017336" y="2059517"/>
                <a:ext cx="98495" cy="47813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6" name="Straight Connector 1135"/>
              <p:cNvCxnSpPr/>
              <p:nvPr/>
            </p:nvCxnSpPr>
            <p:spPr>
              <a:xfrm rot="5400000" flipH="1" flipV="1">
                <a:off x="1978967" y="2117393"/>
                <a:ext cx="75044" cy="5062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7" name="Straight Connector 1136"/>
              <p:cNvCxnSpPr/>
              <p:nvPr/>
            </p:nvCxnSpPr>
            <p:spPr>
              <a:xfrm rot="16200000" flipH="1">
                <a:off x="2006474" y="2144156"/>
                <a:ext cx="154778" cy="92816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38" name="Isosceles Triangle 1137"/>
          <p:cNvSpPr/>
          <p:nvPr/>
        </p:nvSpPr>
        <p:spPr>
          <a:xfrm>
            <a:off x="8980489" y="1624013"/>
            <a:ext cx="1419225" cy="550862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139" name="Rectangle 1138"/>
          <p:cNvSpPr/>
          <p:nvPr/>
        </p:nvSpPr>
        <p:spPr>
          <a:xfrm>
            <a:off x="9139238" y="2174875"/>
            <a:ext cx="1135062" cy="55245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140" name="Frame 1139"/>
          <p:cNvSpPr/>
          <p:nvPr/>
        </p:nvSpPr>
        <p:spPr>
          <a:xfrm>
            <a:off x="9232900" y="2286000"/>
            <a:ext cx="300038" cy="26828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1141" name="Frame 1140"/>
          <p:cNvSpPr/>
          <p:nvPr/>
        </p:nvSpPr>
        <p:spPr>
          <a:xfrm>
            <a:off x="9669464" y="2270125"/>
            <a:ext cx="288925" cy="45243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chemeClr val="tx1"/>
              </a:solidFill>
            </a:endParaRPr>
          </a:p>
        </p:txBody>
      </p:sp>
      <p:graphicFrame>
        <p:nvGraphicFramePr>
          <p:cNvPr id="1144" name="Object 8"/>
          <p:cNvGraphicFramePr>
            <a:graphicFrameLocks noChangeAspect="1"/>
          </p:cNvGraphicFramePr>
          <p:nvPr/>
        </p:nvGraphicFramePr>
        <p:xfrm>
          <a:off x="6875463" y="419101"/>
          <a:ext cx="1668462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Equation" r:id="rId16" imgW="279158" imgH="177646" progId="Equation.DSMT4">
                  <p:embed/>
                </p:oleObj>
              </mc:Choice>
              <mc:Fallback>
                <p:oleObj name="Equation" r:id="rId16" imgW="279158" imgH="177646" progId="Equation.DSMT4">
                  <p:embed/>
                  <p:pic>
                    <p:nvPicPr>
                      <p:cNvPr id="114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5463" y="419101"/>
                        <a:ext cx="1668462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9" name="Group 1144"/>
          <p:cNvGrpSpPr>
            <a:grpSpLocks/>
          </p:cNvGrpSpPr>
          <p:nvPr/>
        </p:nvGrpSpPr>
        <p:grpSpPr bwMode="auto">
          <a:xfrm rot="-3668593">
            <a:off x="9209088" y="5884863"/>
            <a:ext cx="500062" cy="449262"/>
            <a:chOff x="1522111" y="1535037"/>
            <a:chExt cx="599082" cy="663672"/>
          </a:xfrm>
        </p:grpSpPr>
        <p:sp>
          <p:nvSpPr>
            <p:cNvPr id="1146" name="Oval 1145"/>
            <p:cNvSpPr/>
            <p:nvPr/>
          </p:nvSpPr>
          <p:spPr>
            <a:xfrm>
              <a:off x="1787403" y="1853415"/>
              <a:ext cx="70368" cy="2157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147" name="Arc 1146"/>
            <p:cNvSpPr/>
            <p:nvPr/>
          </p:nvSpPr>
          <p:spPr>
            <a:xfrm>
              <a:off x="1516487" y="1534192"/>
              <a:ext cx="285277" cy="642567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148" name="Arc 1147"/>
            <p:cNvSpPr/>
            <p:nvPr/>
          </p:nvSpPr>
          <p:spPr>
            <a:xfrm flipH="1">
              <a:off x="1829369" y="1549192"/>
              <a:ext cx="285277" cy="642567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149" name="Straight Connector 1148"/>
            <p:cNvCxnSpPr>
              <a:stCxn id="1146" idx="7"/>
            </p:cNvCxnSpPr>
            <p:nvPr/>
          </p:nvCxnSpPr>
          <p:spPr>
            <a:xfrm rot="5400000" flipH="1" flipV="1">
              <a:off x="1840067" y="1822496"/>
              <a:ext cx="75044" cy="4754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0" name="Straight Connector 1149"/>
            <p:cNvCxnSpPr/>
            <p:nvPr/>
          </p:nvCxnSpPr>
          <p:spPr>
            <a:xfrm>
              <a:off x="1892095" y="1817698"/>
              <a:ext cx="87485" cy="79735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1" name="Straight Connector 1150"/>
            <p:cNvCxnSpPr/>
            <p:nvPr/>
          </p:nvCxnSpPr>
          <p:spPr>
            <a:xfrm rot="5400000" flipH="1" flipV="1">
              <a:off x="1840034" y="1900169"/>
              <a:ext cx="75044" cy="4754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2" name="Straight Connector 1151"/>
            <p:cNvCxnSpPr/>
            <p:nvPr/>
          </p:nvCxnSpPr>
          <p:spPr>
            <a:xfrm rot="16200000" flipH="1">
              <a:off x="1872094" y="1910348"/>
              <a:ext cx="100840" cy="43743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3" name="Straight Connector 1152"/>
            <p:cNvCxnSpPr/>
            <p:nvPr/>
          </p:nvCxnSpPr>
          <p:spPr>
            <a:xfrm rot="5400000" flipH="1" flipV="1">
              <a:off x="1844829" y="1969207"/>
              <a:ext cx="75044" cy="4754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4" name="Straight Connector 1153"/>
            <p:cNvCxnSpPr/>
            <p:nvPr/>
          </p:nvCxnSpPr>
          <p:spPr>
            <a:xfrm rot="16200000" flipH="1">
              <a:off x="1858655" y="2005694"/>
              <a:ext cx="154779" cy="83681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903" name="Group 171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156" name="Straight Connector 1155"/>
              <p:cNvCxnSpPr/>
              <p:nvPr/>
            </p:nvCxnSpPr>
            <p:spPr>
              <a:xfrm rot="5400000" flipH="1" flipV="1">
                <a:off x="1979932" y="1960351"/>
                <a:ext cx="75044" cy="4754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7" name="Straight Connector 1156"/>
              <p:cNvCxnSpPr/>
              <p:nvPr/>
            </p:nvCxnSpPr>
            <p:spPr>
              <a:xfrm>
                <a:off x="2052357" y="1960209"/>
                <a:ext cx="87485" cy="79735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8" name="Straight Connector 1157"/>
              <p:cNvCxnSpPr/>
              <p:nvPr/>
            </p:nvCxnSpPr>
            <p:spPr>
              <a:xfrm rot="5400000" flipH="1" flipV="1">
                <a:off x="1990265" y="2032178"/>
                <a:ext cx="72698" cy="47546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9" name="Straight Connector 1158"/>
              <p:cNvCxnSpPr/>
              <p:nvPr/>
            </p:nvCxnSpPr>
            <p:spPr>
              <a:xfrm rot="16200000" flipH="1">
                <a:off x="2023139" y="2053132"/>
                <a:ext cx="98496" cy="4374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0" name="Straight Connector 1159"/>
              <p:cNvCxnSpPr/>
              <p:nvPr/>
            </p:nvCxnSpPr>
            <p:spPr>
              <a:xfrm rot="5400000" flipH="1" flipV="1">
                <a:off x="1989499" y="2112394"/>
                <a:ext cx="75044" cy="45644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1" name="Straight Connector 1160"/>
              <p:cNvCxnSpPr/>
              <p:nvPr/>
            </p:nvCxnSpPr>
            <p:spPr>
              <a:xfrm rot="16200000" flipH="1">
                <a:off x="2014424" y="2144659"/>
                <a:ext cx="154779" cy="7987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6" name="Group 1161"/>
          <p:cNvGrpSpPr>
            <a:grpSpLocks/>
          </p:cNvGrpSpPr>
          <p:nvPr/>
        </p:nvGrpSpPr>
        <p:grpSpPr bwMode="auto">
          <a:xfrm rot="-3668593">
            <a:off x="9709151" y="4287839"/>
            <a:ext cx="498475" cy="447675"/>
            <a:chOff x="1522111" y="1535037"/>
            <a:chExt cx="599082" cy="663672"/>
          </a:xfrm>
        </p:grpSpPr>
        <p:sp>
          <p:nvSpPr>
            <p:cNvPr id="1163" name="Oval 1162"/>
            <p:cNvSpPr/>
            <p:nvPr/>
          </p:nvSpPr>
          <p:spPr>
            <a:xfrm>
              <a:off x="1785421" y="1852483"/>
              <a:ext cx="72500" cy="21416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164" name="Arc 1163"/>
            <p:cNvSpPr/>
            <p:nvPr/>
          </p:nvSpPr>
          <p:spPr>
            <a:xfrm>
              <a:off x="1522285" y="1532275"/>
              <a:ext cx="286186" cy="642492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165" name="Arc 1164"/>
            <p:cNvSpPr/>
            <p:nvPr/>
          </p:nvSpPr>
          <p:spPr>
            <a:xfrm flipH="1">
              <a:off x="1834663" y="1553722"/>
              <a:ext cx="286186" cy="642490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166" name="Straight Connector 1165"/>
            <p:cNvCxnSpPr>
              <a:stCxn id="1163" idx="7"/>
            </p:cNvCxnSpPr>
            <p:nvPr/>
          </p:nvCxnSpPr>
          <p:spPr>
            <a:xfrm rot="5400000" flipH="1" flipV="1">
              <a:off x="1844546" y="1817447"/>
              <a:ext cx="72956" cy="4769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7" name="Straight Connector 1166"/>
            <p:cNvCxnSpPr/>
            <p:nvPr/>
          </p:nvCxnSpPr>
          <p:spPr>
            <a:xfrm>
              <a:off x="1894366" y="1814789"/>
              <a:ext cx="87764" cy="80017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8" name="Straight Connector 1167"/>
            <p:cNvCxnSpPr/>
            <p:nvPr/>
          </p:nvCxnSpPr>
          <p:spPr>
            <a:xfrm rot="5400000" flipH="1" flipV="1">
              <a:off x="1852902" y="1887550"/>
              <a:ext cx="75310" cy="4769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9" name="Straight Connector 1168"/>
            <p:cNvCxnSpPr/>
            <p:nvPr/>
          </p:nvCxnSpPr>
          <p:spPr>
            <a:xfrm rot="16200000" flipH="1">
              <a:off x="1883012" y="1910447"/>
              <a:ext cx="103552" cy="43882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0" name="Straight Connector 1169"/>
            <p:cNvCxnSpPr/>
            <p:nvPr/>
          </p:nvCxnSpPr>
          <p:spPr>
            <a:xfrm rot="5400000" flipH="1" flipV="1">
              <a:off x="1852869" y="1965498"/>
              <a:ext cx="75310" cy="4769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1" name="Straight Connector 1170"/>
            <p:cNvCxnSpPr/>
            <p:nvPr/>
          </p:nvCxnSpPr>
          <p:spPr>
            <a:xfrm rot="16200000" flipH="1">
              <a:off x="1874246" y="1997964"/>
              <a:ext cx="155327" cy="82040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887" name="Group 171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173" name="Straight Connector 1172"/>
              <p:cNvCxnSpPr/>
              <p:nvPr/>
            </p:nvCxnSpPr>
            <p:spPr>
              <a:xfrm rot="5400000" flipH="1" flipV="1">
                <a:off x="1963448" y="1955699"/>
                <a:ext cx="75310" cy="4769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4" name="Straight Connector 1173"/>
              <p:cNvCxnSpPr/>
              <p:nvPr/>
            </p:nvCxnSpPr>
            <p:spPr>
              <a:xfrm>
                <a:off x="2039631" y="1950207"/>
                <a:ext cx="87764" cy="84724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5" name="Straight Connector 1174"/>
              <p:cNvCxnSpPr/>
              <p:nvPr/>
            </p:nvCxnSpPr>
            <p:spPr>
              <a:xfrm rot="5400000" flipH="1" flipV="1">
                <a:off x="1971802" y="2037160"/>
                <a:ext cx="72958" cy="4769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6" name="Straight Connector 1175"/>
              <p:cNvCxnSpPr/>
              <p:nvPr/>
            </p:nvCxnSpPr>
            <p:spPr>
              <a:xfrm rot="16200000" flipH="1">
                <a:off x="2005732" y="2058293"/>
                <a:ext cx="101197" cy="4388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7" name="Straight Connector 1176"/>
              <p:cNvCxnSpPr/>
              <p:nvPr/>
            </p:nvCxnSpPr>
            <p:spPr>
              <a:xfrm rot="5400000" flipH="1" flipV="1">
                <a:off x="1969448" y="2112941"/>
                <a:ext cx="75310" cy="4769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8" name="Straight Connector 1177"/>
              <p:cNvCxnSpPr/>
              <p:nvPr/>
            </p:nvCxnSpPr>
            <p:spPr>
              <a:xfrm rot="16200000" flipH="1">
                <a:off x="1992084" y="2145326"/>
                <a:ext cx="160034" cy="82039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33" name="Group 1178"/>
          <p:cNvGrpSpPr>
            <a:grpSpLocks/>
          </p:cNvGrpSpPr>
          <p:nvPr/>
        </p:nvGrpSpPr>
        <p:grpSpPr bwMode="auto">
          <a:xfrm rot="-3668593">
            <a:off x="7527926" y="6110288"/>
            <a:ext cx="500062" cy="449263"/>
            <a:chOff x="1522111" y="1535037"/>
            <a:chExt cx="599082" cy="663672"/>
          </a:xfrm>
        </p:grpSpPr>
        <p:sp>
          <p:nvSpPr>
            <p:cNvPr id="1180" name="Oval 1179"/>
            <p:cNvSpPr/>
            <p:nvPr/>
          </p:nvSpPr>
          <p:spPr>
            <a:xfrm>
              <a:off x="1787403" y="1853416"/>
              <a:ext cx="70368" cy="2157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181" name="Arc 1180"/>
            <p:cNvSpPr/>
            <p:nvPr/>
          </p:nvSpPr>
          <p:spPr>
            <a:xfrm>
              <a:off x="1516487" y="1534193"/>
              <a:ext cx="285277" cy="642565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182" name="Arc 1181"/>
            <p:cNvSpPr/>
            <p:nvPr/>
          </p:nvSpPr>
          <p:spPr>
            <a:xfrm flipH="1">
              <a:off x="1829368" y="1549191"/>
              <a:ext cx="285277" cy="642565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183" name="Straight Connector 1182"/>
            <p:cNvCxnSpPr>
              <a:stCxn id="1180" idx="7"/>
            </p:cNvCxnSpPr>
            <p:nvPr/>
          </p:nvCxnSpPr>
          <p:spPr>
            <a:xfrm rot="5400000" flipH="1" flipV="1">
              <a:off x="1840066" y="1822495"/>
              <a:ext cx="75044" cy="4754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4" name="Straight Connector 1183"/>
            <p:cNvCxnSpPr/>
            <p:nvPr/>
          </p:nvCxnSpPr>
          <p:spPr>
            <a:xfrm>
              <a:off x="1892094" y="1817697"/>
              <a:ext cx="87485" cy="79734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5" name="Straight Connector 1184"/>
            <p:cNvCxnSpPr/>
            <p:nvPr/>
          </p:nvCxnSpPr>
          <p:spPr>
            <a:xfrm rot="5400000" flipH="1" flipV="1">
              <a:off x="1840034" y="1900169"/>
              <a:ext cx="75044" cy="4754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6" name="Straight Connector 1185"/>
            <p:cNvCxnSpPr/>
            <p:nvPr/>
          </p:nvCxnSpPr>
          <p:spPr>
            <a:xfrm rot="16200000" flipH="1">
              <a:off x="1872092" y="1910348"/>
              <a:ext cx="100841" cy="43743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7" name="Straight Connector 1186"/>
            <p:cNvCxnSpPr/>
            <p:nvPr/>
          </p:nvCxnSpPr>
          <p:spPr>
            <a:xfrm rot="5400000" flipH="1" flipV="1">
              <a:off x="1844828" y="1969206"/>
              <a:ext cx="75044" cy="4754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8" name="Straight Connector 1187"/>
            <p:cNvCxnSpPr/>
            <p:nvPr/>
          </p:nvCxnSpPr>
          <p:spPr>
            <a:xfrm rot="16200000" flipH="1">
              <a:off x="1858655" y="2005694"/>
              <a:ext cx="154778" cy="83681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871" name="Group 171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3" name="Straight Connector 1189"/>
              <p:cNvCxnSpPr/>
              <p:nvPr/>
            </p:nvCxnSpPr>
            <p:spPr>
              <a:xfrm rot="5400000" flipH="1" flipV="1">
                <a:off x="1983434" y="1959278"/>
                <a:ext cx="75044" cy="4374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1" name="Straight Connector 1190"/>
              <p:cNvCxnSpPr/>
              <p:nvPr/>
            </p:nvCxnSpPr>
            <p:spPr>
              <a:xfrm>
                <a:off x="2052358" y="1960209"/>
                <a:ext cx="87485" cy="79734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2" name="Straight Connector 1191"/>
              <p:cNvCxnSpPr/>
              <p:nvPr/>
            </p:nvCxnSpPr>
            <p:spPr>
              <a:xfrm rot="5400000" flipH="1" flipV="1">
                <a:off x="1990266" y="2032178"/>
                <a:ext cx="72700" cy="47546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3" name="Straight Connector 1192"/>
              <p:cNvCxnSpPr/>
              <p:nvPr/>
            </p:nvCxnSpPr>
            <p:spPr>
              <a:xfrm rot="16200000" flipH="1">
                <a:off x="2023141" y="2053132"/>
                <a:ext cx="98495" cy="4374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4" name="Straight Connector 1193"/>
              <p:cNvCxnSpPr/>
              <p:nvPr/>
            </p:nvCxnSpPr>
            <p:spPr>
              <a:xfrm rot="5400000" flipH="1" flipV="1">
                <a:off x="1989500" y="2112394"/>
                <a:ext cx="75044" cy="45644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5" name="Straight Connector 1194"/>
              <p:cNvCxnSpPr/>
              <p:nvPr/>
            </p:nvCxnSpPr>
            <p:spPr>
              <a:xfrm rot="16200000" flipH="1">
                <a:off x="2014426" y="2144657"/>
                <a:ext cx="154778" cy="7987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50" name="Group 1195"/>
          <p:cNvGrpSpPr>
            <a:grpSpLocks/>
          </p:cNvGrpSpPr>
          <p:nvPr/>
        </p:nvGrpSpPr>
        <p:grpSpPr bwMode="auto">
          <a:xfrm rot="2235018">
            <a:off x="2835276" y="6281738"/>
            <a:ext cx="454025" cy="488950"/>
            <a:chOff x="1522111" y="1535037"/>
            <a:chExt cx="599082" cy="663672"/>
          </a:xfrm>
        </p:grpSpPr>
        <p:sp>
          <p:nvSpPr>
            <p:cNvPr id="1197" name="Oval 1196"/>
            <p:cNvSpPr/>
            <p:nvPr/>
          </p:nvSpPr>
          <p:spPr>
            <a:xfrm>
              <a:off x="1773494" y="1860712"/>
              <a:ext cx="71220" cy="21332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198" name="Arc 1197"/>
            <p:cNvSpPr/>
            <p:nvPr/>
          </p:nvSpPr>
          <p:spPr>
            <a:xfrm>
              <a:off x="1519110" y="1535698"/>
              <a:ext cx="284878" cy="642124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199" name="Arc 1198"/>
            <p:cNvSpPr/>
            <p:nvPr/>
          </p:nvSpPr>
          <p:spPr>
            <a:xfrm flipH="1">
              <a:off x="1831778" y="1556404"/>
              <a:ext cx="284878" cy="642124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200" name="Straight Connector 1199"/>
            <p:cNvCxnSpPr>
              <a:stCxn id="1197" idx="7"/>
            </p:cNvCxnSpPr>
            <p:nvPr/>
          </p:nvCxnSpPr>
          <p:spPr>
            <a:xfrm rot="5400000" flipH="1" flipV="1">
              <a:off x="1821807" y="1830251"/>
              <a:ext cx="73262" cy="4817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1" name="Straight Connector 1200"/>
            <p:cNvCxnSpPr/>
            <p:nvPr/>
          </p:nvCxnSpPr>
          <p:spPr>
            <a:xfrm>
              <a:off x="1880894" y="1820701"/>
              <a:ext cx="87977" cy="7972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2" name="Straight Connector 1201"/>
            <p:cNvCxnSpPr/>
            <p:nvPr/>
          </p:nvCxnSpPr>
          <p:spPr>
            <a:xfrm rot="5400000" flipH="1" flipV="1">
              <a:off x="1826852" y="1902611"/>
              <a:ext cx="75418" cy="4817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3" name="Straight Connector 1202"/>
            <p:cNvCxnSpPr/>
            <p:nvPr/>
          </p:nvCxnSpPr>
          <p:spPr>
            <a:xfrm rot="16200000" flipH="1">
              <a:off x="1870988" y="1922839"/>
              <a:ext cx="103429" cy="4398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4" name="Straight Connector 1203"/>
            <p:cNvCxnSpPr/>
            <p:nvPr/>
          </p:nvCxnSpPr>
          <p:spPr>
            <a:xfrm rot="5400000" flipH="1" flipV="1">
              <a:off x="1833254" y="1981011"/>
              <a:ext cx="73262" cy="4817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5" name="Straight Connector 1204"/>
            <p:cNvCxnSpPr/>
            <p:nvPr/>
          </p:nvCxnSpPr>
          <p:spPr>
            <a:xfrm rot="16200000" flipH="1">
              <a:off x="1849151" y="2011292"/>
              <a:ext cx="157300" cy="8378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855" name="Group 409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207" name="Straight Connector 1206"/>
              <p:cNvCxnSpPr/>
              <p:nvPr/>
            </p:nvCxnSpPr>
            <p:spPr>
              <a:xfrm rot="5400000" flipH="1" flipV="1">
                <a:off x="2007829" y="1982047"/>
                <a:ext cx="75416" cy="4608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8" name="Straight Connector 1207"/>
              <p:cNvCxnSpPr/>
              <p:nvPr/>
            </p:nvCxnSpPr>
            <p:spPr>
              <a:xfrm>
                <a:off x="2060123" y="1976379"/>
                <a:ext cx="81693" cy="81881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9" name="Straight Connector 1208"/>
              <p:cNvCxnSpPr/>
              <p:nvPr/>
            </p:nvCxnSpPr>
            <p:spPr>
              <a:xfrm rot="5400000" flipH="1" flipV="1">
                <a:off x="2011980" y="2054018"/>
                <a:ext cx="75418" cy="4398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0" name="Straight Connector 1209"/>
              <p:cNvCxnSpPr/>
              <p:nvPr/>
            </p:nvCxnSpPr>
            <p:spPr>
              <a:xfrm rot="16200000" flipH="1">
                <a:off x="2042038" y="2080570"/>
                <a:ext cx="101274" cy="41894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1" name="Straight Connector 1210"/>
              <p:cNvCxnSpPr/>
              <p:nvPr/>
            </p:nvCxnSpPr>
            <p:spPr>
              <a:xfrm rot="5400000" flipH="1" flipV="1">
                <a:off x="2007690" y="2134578"/>
                <a:ext cx="75416" cy="4398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2" name="Straight Connector 1211"/>
              <p:cNvCxnSpPr/>
              <p:nvPr/>
            </p:nvCxnSpPr>
            <p:spPr>
              <a:xfrm rot="16200000" flipH="1">
                <a:off x="2027217" y="2165633"/>
                <a:ext cx="155144" cy="77503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93" name="Group 1212"/>
          <p:cNvGrpSpPr>
            <a:grpSpLocks/>
          </p:cNvGrpSpPr>
          <p:nvPr/>
        </p:nvGrpSpPr>
        <p:grpSpPr bwMode="auto">
          <a:xfrm rot="2235018">
            <a:off x="4659314" y="6281738"/>
            <a:ext cx="454025" cy="488950"/>
            <a:chOff x="1522111" y="1535037"/>
            <a:chExt cx="599082" cy="663672"/>
          </a:xfrm>
        </p:grpSpPr>
        <p:sp>
          <p:nvSpPr>
            <p:cNvPr id="1214" name="Oval 1213"/>
            <p:cNvSpPr/>
            <p:nvPr/>
          </p:nvSpPr>
          <p:spPr>
            <a:xfrm>
              <a:off x="1773493" y="1860713"/>
              <a:ext cx="71220" cy="21332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215" name="Arc 1214"/>
            <p:cNvSpPr/>
            <p:nvPr/>
          </p:nvSpPr>
          <p:spPr>
            <a:xfrm>
              <a:off x="1519109" y="1535699"/>
              <a:ext cx="284878" cy="642124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216" name="Arc 1215"/>
            <p:cNvSpPr/>
            <p:nvPr/>
          </p:nvSpPr>
          <p:spPr>
            <a:xfrm flipH="1">
              <a:off x="1831778" y="1556404"/>
              <a:ext cx="284878" cy="642124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217" name="Straight Connector 1216"/>
            <p:cNvCxnSpPr>
              <a:stCxn id="1214" idx="7"/>
            </p:cNvCxnSpPr>
            <p:nvPr/>
          </p:nvCxnSpPr>
          <p:spPr>
            <a:xfrm rot="5400000" flipH="1" flipV="1">
              <a:off x="1821807" y="1830250"/>
              <a:ext cx="73262" cy="4817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8" name="Straight Connector 1217"/>
            <p:cNvCxnSpPr/>
            <p:nvPr/>
          </p:nvCxnSpPr>
          <p:spPr>
            <a:xfrm>
              <a:off x="1880893" y="1820702"/>
              <a:ext cx="87977" cy="7972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9" name="Straight Connector 1218"/>
            <p:cNvCxnSpPr/>
            <p:nvPr/>
          </p:nvCxnSpPr>
          <p:spPr>
            <a:xfrm rot="5400000" flipH="1" flipV="1">
              <a:off x="1826852" y="1902610"/>
              <a:ext cx="75418" cy="4817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0" name="Straight Connector 1219"/>
            <p:cNvCxnSpPr/>
            <p:nvPr/>
          </p:nvCxnSpPr>
          <p:spPr>
            <a:xfrm rot="16200000" flipH="1">
              <a:off x="1870988" y="1922840"/>
              <a:ext cx="103429" cy="4398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1" name="Straight Connector 1220"/>
            <p:cNvCxnSpPr/>
            <p:nvPr/>
          </p:nvCxnSpPr>
          <p:spPr>
            <a:xfrm rot="5400000" flipH="1" flipV="1">
              <a:off x="1833254" y="1981010"/>
              <a:ext cx="73262" cy="4817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221"/>
            <p:cNvCxnSpPr/>
            <p:nvPr/>
          </p:nvCxnSpPr>
          <p:spPr>
            <a:xfrm rot="16200000" flipH="1">
              <a:off x="1849150" y="2011293"/>
              <a:ext cx="157300" cy="8378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839" name="Group 409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224" name="Straight Connector 1223"/>
              <p:cNvCxnSpPr/>
              <p:nvPr/>
            </p:nvCxnSpPr>
            <p:spPr>
              <a:xfrm rot="5400000" flipH="1" flipV="1">
                <a:off x="2007831" y="1982048"/>
                <a:ext cx="75416" cy="4608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5" name="Straight Connector 1224"/>
              <p:cNvCxnSpPr/>
              <p:nvPr/>
            </p:nvCxnSpPr>
            <p:spPr>
              <a:xfrm>
                <a:off x="2060124" y="1976379"/>
                <a:ext cx="81692" cy="81881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6" name="Straight Connector 1225"/>
              <p:cNvCxnSpPr/>
              <p:nvPr/>
            </p:nvCxnSpPr>
            <p:spPr>
              <a:xfrm rot="5400000" flipH="1" flipV="1">
                <a:off x="2011980" y="2054018"/>
                <a:ext cx="75418" cy="4398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7" name="Straight Connector 1226"/>
              <p:cNvCxnSpPr/>
              <p:nvPr/>
            </p:nvCxnSpPr>
            <p:spPr>
              <a:xfrm rot="16200000" flipH="1">
                <a:off x="2042039" y="2080571"/>
                <a:ext cx="101274" cy="41894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8" name="Straight Connector 1227"/>
              <p:cNvCxnSpPr/>
              <p:nvPr/>
            </p:nvCxnSpPr>
            <p:spPr>
              <a:xfrm rot="5400000" flipH="1" flipV="1">
                <a:off x="2007691" y="2134579"/>
                <a:ext cx="75416" cy="4398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9" name="Straight Connector 1228"/>
              <p:cNvCxnSpPr/>
              <p:nvPr/>
            </p:nvCxnSpPr>
            <p:spPr>
              <a:xfrm rot="16200000" flipH="1">
                <a:off x="2027218" y="2165633"/>
                <a:ext cx="155144" cy="77504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0" name="Group 1229"/>
          <p:cNvGrpSpPr>
            <a:grpSpLocks/>
          </p:cNvGrpSpPr>
          <p:nvPr/>
        </p:nvGrpSpPr>
        <p:grpSpPr bwMode="auto">
          <a:xfrm rot="2235018">
            <a:off x="5899151" y="6281738"/>
            <a:ext cx="454025" cy="488950"/>
            <a:chOff x="1522111" y="1535037"/>
            <a:chExt cx="599082" cy="663672"/>
          </a:xfrm>
        </p:grpSpPr>
        <p:sp>
          <p:nvSpPr>
            <p:cNvPr id="1231" name="Oval 1230"/>
            <p:cNvSpPr/>
            <p:nvPr/>
          </p:nvSpPr>
          <p:spPr>
            <a:xfrm>
              <a:off x="1773494" y="1860712"/>
              <a:ext cx="71220" cy="21332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232" name="Arc 1231"/>
            <p:cNvSpPr/>
            <p:nvPr/>
          </p:nvSpPr>
          <p:spPr>
            <a:xfrm>
              <a:off x="1519110" y="1535698"/>
              <a:ext cx="284878" cy="642124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233" name="Arc 1232"/>
            <p:cNvSpPr/>
            <p:nvPr/>
          </p:nvSpPr>
          <p:spPr>
            <a:xfrm flipH="1">
              <a:off x="1831778" y="1556404"/>
              <a:ext cx="284878" cy="642124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234" name="Straight Connector 1233"/>
            <p:cNvCxnSpPr>
              <a:stCxn id="1231" idx="7"/>
            </p:cNvCxnSpPr>
            <p:nvPr/>
          </p:nvCxnSpPr>
          <p:spPr>
            <a:xfrm rot="5400000" flipH="1" flipV="1">
              <a:off x="1821807" y="1830251"/>
              <a:ext cx="73262" cy="4817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5" name="Straight Connector 1234"/>
            <p:cNvCxnSpPr/>
            <p:nvPr/>
          </p:nvCxnSpPr>
          <p:spPr>
            <a:xfrm>
              <a:off x="1880894" y="1820701"/>
              <a:ext cx="87977" cy="7972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6" name="Straight Connector 1235"/>
            <p:cNvCxnSpPr/>
            <p:nvPr/>
          </p:nvCxnSpPr>
          <p:spPr>
            <a:xfrm rot="5400000" flipH="1" flipV="1">
              <a:off x="1826852" y="1902611"/>
              <a:ext cx="75418" cy="4817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7" name="Straight Connector 1236"/>
            <p:cNvCxnSpPr/>
            <p:nvPr/>
          </p:nvCxnSpPr>
          <p:spPr>
            <a:xfrm rot="16200000" flipH="1">
              <a:off x="1870988" y="1922839"/>
              <a:ext cx="103429" cy="4398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237"/>
            <p:cNvCxnSpPr/>
            <p:nvPr/>
          </p:nvCxnSpPr>
          <p:spPr>
            <a:xfrm rot="5400000" flipH="1" flipV="1">
              <a:off x="1833254" y="1981011"/>
              <a:ext cx="73262" cy="4817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9" name="Straight Connector 1238"/>
            <p:cNvCxnSpPr/>
            <p:nvPr/>
          </p:nvCxnSpPr>
          <p:spPr>
            <a:xfrm rot="16200000" flipH="1">
              <a:off x="1849151" y="2011292"/>
              <a:ext cx="157300" cy="8378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823" name="Group 409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241" name="Straight Connector 1240"/>
              <p:cNvCxnSpPr/>
              <p:nvPr/>
            </p:nvCxnSpPr>
            <p:spPr>
              <a:xfrm rot="5400000" flipH="1" flipV="1">
                <a:off x="2007829" y="1982047"/>
                <a:ext cx="75416" cy="4608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2" name="Straight Connector 1241"/>
              <p:cNvCxnSpPr/>
              <p:nvPr/>
            </p:nvCxnSpPr>
            <p:spPr>
              <a:xfrm>
                <a:off x="2060123" y="1976379"/>
                <a:ext cx="81693" cy="81881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3" name="Straight Connector 1242"/>
              <p:cNvCxnSpPr/>
              <p:nvPr/>
            </p:nvCxnSpPr>
            <p:spPr>
              <a:xfrm rot="5400000" flipH="1" flipV="1">
                <a:off x="2011980" y="2054018"/>
                <a:ext cx="75418" cy="4398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4" name="Straight Connector 1243"/>
              <p:cNvCxnSpPr/>
              <p:nvPr/>
            </p:nvCxnSpPr>
            <p:spPr>
              <a:xfrm rot="16200000" flipH="1">
                <a:off x="2042038" y="2080570"/>
                <a:ext cx="101274" cy="41894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5" name="Straight Connector 1244"/>
              <p:cNvCxnSpPr/>
              <p:nvPr/>
            </p:nvCxnSpPr>
            <p:spPr>
              <a:xfrm rot="5400000" flipH="1" flipV="1">
                <a:off x="2007690" y="2134578"/>
                <a:ext cx="75416" cy="4398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6" name="Straight Connector 1245"/>
              <p:cNvCxnSpPr/>
              <p:nvPr/>
            </p:nvCxnSpPr>
            <p:spPr>
              <a:xfrm rot="16200000" flipH="1">
                <a:off x="2027217" y="2165633"/>
                <a:ext cx="155144" cy="77503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74" name="Group 1246"/>
          <p:cNvGrpSpPr>
            <a:grpSpLocks/>
          </p:cNvGrpSpPr>
          <p:nvPr/>
        </p:nvGrpSpPr>
        <p:grpSpPr bwMode="auto">
          <a:xfrm rot="2235018">
            <a:off x="1625601" y="4784726"/>
            <a:ext cx="454025" cy="487363"/>
            <a:chOff x="1522111" y="1535037"/>
            <a:chExt cx="599082" cy="663672"/>
          </a:xfrm>
        </p:grpSpPr>
        <p:sp>
          <p:nvSpPr>
            <p:cNvPr id="1248" name="Oval 1247"/>
            <p:cNvSpPr/>
            <p:nvPr/>
          </p:nvSpPr>
          <p:spPr>
            <a:xfrm>
              <a:off x="1779130" y="1857626"/>
              <a:ext cx="71220" cy="21401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249" name="Arc 1248"/>
            <p:cNvSpPr/>
            <p:nvPr/>
          </p:nvSpPr>
          <p:spPr>
            <a:xfrm>
              <a:off x="1519110" y="1535702"/>
              <a:ext cx="284878" cy="642053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250" name="Arc 1249"/>
            <p:cNvSpPr/>
            <p:nvPr/>
          </p:nvSpPr>
          <p:spPr>
            <a:xfrm flipH="1">
              <a:off x="1831778" y="1556475"/>
              <a:ext cx="284878" cy="642053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251" name="Straight Connector 1250"/>
            <p:cNvCxnSpPr>
              <a:stCxn id="1248" idx="7"/>
            </p:cNvCxnSpPr>
            <p:nvPr/>
          </p:nvCxnSpPr>
          <p:spPr>
            <a:xfrm rot="5400000" flipH="1" flipV="1">
              <a:off x="1820607" y="1830211"/>
              <a:ext cx="75664" cy="4817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2" name="Straight Connector 1251"/>
            <p:cNvCxnSpPr/>
            <p:nvPr/>
          </p:nvCxnSpPr>
          <p:spPr>
            <a:xfrm>
              <a:off x="1890333" y="1822648"/>
              <a:ext cx="87977" cy="79987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3" name="Straight Connector 1252"/>
            <p:cNvCxnSpPr/>
            <p:nvPr/>
          </p:nvCxnSpPr>
          <p:spPr>
            <a:xfrm rot="5400000" flipH="1" flipV="1">
              <a:off x="1836570" y="1901873"/>
              <a:ext cx="75662" cy="4817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1253"/>
            <p:cNvCxnSpPr/>
            <p:nvPr/>
          </p:nvCxnSpPr>
          <p:spPr>
            <a:xfrm rot="16200000" flipH="1">
              <a:off x="1871900" y="1923094"/>
              <a:ext cx="101605" cy="4398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5" name="Straight Connector 1254"/>
            <p:cNvCxnSpPr/>
            <p:nvPr/>
          </p:nvCxnSpPr>
          <p:spPr>
            <a:xfrm rot="5400000" flipH="1" flipV="1">
              <a:off x="1832054" y="1981460"/>
              <a:ext cx="75662" cy="4817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6" name="Straight Connector 1255"/>
            <p:cNvCxnSpPr/>
            <p:nvPr/>
          </p:nvCxnSpPr>
          <p:spPr>
            <a:xfrm rot="16200000" flipH="1">
              <a:off x="1859134" y="2007938"/>
              <a:ext cx="157812" cy="8378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807" name="Group 409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258" name="Straight Connector 1257"/>
              <p:cNvCxnSpPr/>
              <p:nvPr/>
            </p:nvCxnSpPr>
            <p:spPr>
              <a:xfrm rot="5400000" flipH="1" flipV="1">
                <a:off x="2007962" y="1969515"/>
                <a:ext cx="77825" cy="4608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9" name="Straight Connector 1258"/>
              <p:cNvCxnSpPr/>
              <p:nvPr/>
            </p:nvCxnSpPr>
            <p:spPr>
              <a:xfrm>
                <a:off x="2066647" y="1970281"/>
                <a:ext cx="83787" cy="84311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0" name="Straight Connector 1259"/>
              <p:cNvCxnSpPr/>
              <p:nvPr/>
            </p:nvCxnSpPr>
            <p:spPr>
              <a:xfrm rot="5400000" flipH="1" flipV="1">
                <a:off x="2011656" y="2051684"/>
                <a:ext cx="75664" cy="4608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1" name="Straight Connector 1260"/>
              <p:cNvCxnSpPr/>
              <p:nvPr/>
            </p:nvCxnSpPr>
            <p:spPr>
              <a:xfrm rot="16200000" flipH="1">
                <a:off x="2044208" y="2074877"/>
                <a:ext cx="101604" cy="4398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2" name="Straight Connector 1261"/>
              <p:cNvCxnSpPr/>
              <p:nvPr/>
            </p:nvCxnSpPr>
            <p:spPr>
              <a:xfrm rot="5400000" flipH="1" flipV="1">
                <a:off x="2012802" y="2135106"/>
                <a:ext cx="75664" cy="4398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3" name="Straight Connector 1262"/>
              <p:cNvCxnSpPr/>
              <p:nvPr/>
            </p:nvCxnSpPr>
            <p:spPr>
              <a:xfrm rot="16200000" flipH="1">
                <a:off x="2027537" y="2165401"/>
                <a:ext cx="159973" cy="75409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91" name="Group 1263"/>
          <p:cNvGrpSpPr>
            <a:grpSpLocks/>
          </p:cNvGrpSpPr>
          <p:nvPr/>
        </p:nvGrpSpPr>
        <p:grpSpPr bwMode="auto">
          <a:xfrm rot="-8151696">
            <a:off x="7908926" y="1433514"/>
            <a:ext cx="695325" cy="687387"/>
            <a:chOff x="1522111" y="1535037"/>
            <a:chExt cx="599082" cy="663672"/>
          </a:xfrm>
        </p:grpSpPr>
        <p:sp>
          <p:nvSpPr>
            <p:cNvPr id="1265" name="Oval 1264"/>
            <p:cNvSpPr/>
            <p:nvPr/>
          </p:nvSpPr>
          <p:spPr>
            <a:xfrm>
              <a:off x="1789184" y="1853394"/>
              <a:ext cx="71124" cy="21458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266" name="Arc 1265"/>
            <p:cNvSpPr/>
            <p:nvPr/>
          </p:nvSpPr>
          <p:spPr>
            <a:xfrm>
              <a:off x="1535251" y="1533051"/>
              <a:ext cx="285864" cy="642214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267" name="Arc 1266"/>
            <p:cNvSpPr/>
            <p:nvPr/>
          </p:nvSpPr>
          <p:spPr>
            <a:xfrm flipH="1">
              <a:off x="1849324" y="1554603"/>
              <a:ext cx="285863" cy="642214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268" name="Straight Connector 1267"/>
            <p:cNvCxnSpPr>
              <a:stCxn id="1265" idx="7"/>
            </p:cNvCxnSpPr>
            <p:nvPr/>
          </p:nvCxnSpPr>
          <p:spPr>
            <a:xfrm rot="5400000" flipH="1" flipV="1">
              <a:off x="1843799" y="1827143"/>
              <a:ext cx="75104" cy="47871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9" name="Straight Connector 1268"/>
            <p:cNvCxnSpPr/>
            <p:nvPr/>
          </p:nvCxnSpPr>
          <p:spPr>
            <a:xfrm>
              <a:off x="1905126" y="1808583"/>
              <a:ext cx="88904" cy="79702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1269"/>
            <p:cNvCxnSpPr/>
            <p:nvPr/>
          </p:nvCxnSpPr>
          <p:spPr>
            <a:xfrm rot="5400000" flipH="1" flipV="1">
              <a:off x="1853491" y="1897762"/>
              <a:ext cx="75104" cy="47872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1" name="Straight Connector 1270"/>
            <p:cNvCxnSpPr/>
            <p:nvPr/>
          </p:nvCxnSpPr>
          <p:spPr>
            <a:xfrm rot="16200000" flipH="1">
              <a:off x="1877597" y="1922672"/>
              <a:ext cx="102692" cy="4376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2" name="Straight Connector 1271"/>
            <p:cNvCxnSpPr/>
            <p:nvPr/>
          </p:nvCxnSpPr>
          <p:spPr>
            <a:xfrm rot="5400000" flipH="1" flipV="1">
              <a:off x="1848953" y="1968669"/>
              <a:ext cx="73571" cy="47871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3" name="Straight Connector 1272"/>
            <p:cNvCxnSpPr/>
            <p:nvPr/>
          </p:nvCxnSpPr>
          <p:spPr>
            <a:xfrm rot="16200000" flipH="1">
              <a:off x="1878694" y="2005728"/>
              <a:ext cx="154806" cy="83434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791" name="Group 1273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275" name="Straight Connector 1274"/>
              <p:cNvCxnSpPr/>
              <p:nvPr/>
            </p:nvCxnSpPr>
            <p:spPr>
              <a:xfrm rot="5400000" flipH="1" flipV="1">
                <a:off x="1966842" y="1972132"/>
                <a:ext cx="72039" cy="47871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6" name="Straight Connector 1275"/>
              <p:cNvCxnSpPr/>
              <p:nvPr/>
            </p:nvCxnSpPr>
            <p:spPr>
              <a:xfrm>
                <a:off x="2031484" y="1966614"/>
                <a:ext cx="86169" cy="78170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7" name="Straight Connector 1276"/>
              <p:cNvCxnSpPr/>
              <p:nvPr/>
            </p:nvCxnSpPr>
            <p:spPr>
              <a:xfrm rot="5400000" flipH="1" flipV="1">
                <a:off x="1973172" y="2048043"/>
                <a:ext cx="72039" cy="46504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8" name="Straight Connector 1277"/>
              <p:cNvCxnSpPr/>
              <p:nvPr/>
            </p:nvCxnSpPr>
            <p:spPr>
              <a:xfrm rot="16200000" flipH="1">
                <a:off x="2014427" y="2064186"/>
                <a:ext cx="101160" cy="4376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9" name="Straight Connector 1278"/>
              <p:cNvCxnSpPr/>
              <p:nvPr/>
            </p:nvCxnSpPr>
            <p:spPr>
              <a:xfrm rot="5400000" flipH="1" flipV="1">
                <a:off x="1981607" y="2121054"/>
                <a:ext cx="73571" cy="46504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0" name="Straight Connector 1279"/>
              <p:cNvCxnSpPr/>
              <p:nvPr/>
            </p:nvCxnSpPr>
            <p:spPr>
              <a:xfrm rot="16200000" flipH="1">
                <a:off x="1996461" y="2148790"/>
                <a:ext cx="156338" cy="83434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27" name="Group 1280"/>
          <p:cNvGrpSpPr>
            <a:grpSpLocks/>
          </p:cNvGrpSpPr>
          <p:nvPr/>
        </p:nvGrpSpPr>
        <p:grpSpPr bwMode="auto">
          <a:xfrm rot="-8151696">
            <a:off x="8721726" y="1620838"/>
            <a:ext cx="436563" cy="393700"/>
            <a:chOff x="1522111" y="1535037"/>
            <a:chExt cx="599082" cy="663672"/>
          </a:xfrm>
        </p:grpSpPr>
        <p:sp>
          <p:nvSpPr>
            <p:cNvPr id="1282" name="Oval 1281"/>
            <p:cNvSpPr/>
            <p:nvPr/>
          </p:nvSpPr>
          <p:spPr>
            <a:xfrm>
              <a:off x="1798961" y="1871340"/>
              <a:ext cx="71890" cy="21676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283" name="Arc 1282"/>
            <p:cNvSpPr/>
            <p:nvPr/>
          </p:nvSpPr>
          <p:spPr>
            <a:xfrm>
              <a:off x="1525077" y="1531544"/>
              <a:ext cx="285380" cy="642263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284" name="Arc 1283"/>
            <p:cNvSpPr/>
            <p:nvPr/>
          </p:nvSpPr>
          <p:spPr>
            <a:xfrm flipH="1">
              <a:off x="1839009" y="1560054"/>
              <a:ext cx="285380" cy="642263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285" name="Straight Connector 1284"/>
            <p:cNvCxnSpPr>
              <a:stCxn id="1282" idx="7"/>
            </p:cNvCxnSpPr>
            <p:nvPr/>
          </p:nvCxnSpPr>
          <p:spPr>
            <a:xfrm rot="5400000" flipH="1" flipV="1">
              <a:off x="1832878" y="1829617"/>
              <a:ext cx="74931" cy="4792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1285"/>
            <p:cNvCxnSpPr/>
            <p:nvPr/>
          </p:nvCxnSpPr>
          <p:spPr>
            <a:xfrm>
              <a:off x="1894453" y="1822258"/>
              <a:ext cx="87139" cy="80283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7" name="Straight Connector 1286"/>
            <p:cNvCxnSpPr/>
            <p:nvPr/>
          </p:nvCxnSpPr>
          <p:spPr>
            <a:xfrm rot="5400000" flipH="1" flipV="1">
              <a:off x="1839722" y="1899767"/>
              <a:ext cx="74931" cy="4792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8" name="Straight Connector 1287"/>
            <p:cNvCxnSpPr/>
            <p:nvPr/>
          </p:nvCxnSpPr>
          <p:spPr>
            <a:xfrm rot="16200000" flipH="1">
              <a:off x="1870754" y="1923580"/>
              <a:ext cx="101692" cy="43570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9" name="Straight Connector 1288"/>
            <p:cNvCxnSpPr/>
            <p:nvPr/>
          </p:nvCxnSpPr>
          <p:spPr>
            <a:xfrm rot="5400000" flipH="1" flipV="1">
              <a:off x="1838703" y="1983018"/>
              <a:ext cx="74931" cy="4792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0" name="Straight Connector 1289"/>
            <p:cNvCxnSpPr/>
            <p:nvPr/>
          </p:nvCxnSpPr>
          <p:spPr>
            <a:xfrm rot="16200000" flipH="1">
              <a:off x="1862696" y="2012193"/>
              <a:ext cx="155214" cy="82782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775" name="Group 1290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292" name="Straight Connector 1291"/>
              <p:cNvCxnSpPr/>
              <p:nvPr/>
            </p:nvCxnSpPr>
            <p:spPr>
              <a:xfrm rot="5400000" flipH="1" flipV="1">
                <a:off x="1985857" y="1979938"/>
                <a:ext cx="74931" cy="4792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3" name="Straight Connector 1292"/>
              <p:cNvCxnSpPr/>
              <p:nvPr/>
            </p:nvCxnSpPr>
            <p:spPr>
              <a:xfrm>
                <a:off x="2047662" y="1973859"/>
                <a:ext cx="87139" cy="80283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4" name="Straight Connector 1293"/>
              <p:cNvCxnSpPr/>
              <p:nvPr/>
            </p:nvCxnSpPr>
            <p:spPr>
              <a:xfrm rot="5400000" flipH="1" flipV="1">
                <a:off x="1992898" y="2051724"/>
                <a:ext cx="74931" cy="4792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5" name="Straight Connector 1294"/>
              <p:cNvCxnSpPr/>
              <p:nvPr/>
            </p:nvCxnSpPr>
            <p:spPr>
              <a:xfrm rot="16200000" flipH="1">
                <a:off x="2022922" y="2075807"/>
                <a:ext cx="101692" cy="43570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6" name="Straight Connector 1295"/>
              <p:cNvCxnSpPr/>
              <p:nvPr/>
            </p:nvCxnSpPr>
            <p:spPr>
              <a:xfrm rot="5400000" flipH="1" flipV="1">
                <a:off x="1979747" y="2141007"/>
                <a:ext cx="80283" cy="4574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7" name="Straight Connector 1296"/>
              <p:cNvCxnSpPr/>
              <p:nvPr/>
            </p:nvCxnSpPr>
            <p:spPr>
              <a:xfrm rot="16200000" flipH="1">
                <a:off x="2005680" y="2171421"/>
                <a:ext cx="160566" cy="8278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4" name="Group 1314"/>
          <p:cNvGrpSpPr>
            <a:grpSpLocks/>
          </p:cNvGrpSpPr>
          <p:nvPr/>
        </p:nvGrpSpPr>
        <p:grpSpPr bwMode="auto">
          <a:xfrm rot="-8151696">
            <a:off x="6965951" y="1111250"/>
            <a:ext cx="436563" cy="393700"/>
            <a:chOff x="1522111" y="1535037"/>
            <a:chExt cx="599082" cy="663672"/>
          </a:xfrm>
        </p:grpSpPr>
        <p:sp>
          <p:nvSpPr>
            <p:cNvPr id="1316" name="Oval 1315"/>
            <p:cNvSpPr/>
            <p:nvPr/>
          </p:nvSpPr>
          <p:spPr>
            <a:xfrm>
              <a:off x="1798961" y="1871340"/>
              <a:ext cx="71890" cy="21676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317" name="Arc 1316"/>
            <p:cNvSpPr/>
            <p:nvPr/>
          </p:nvSpPr>
          <p:spPr>
            <a:xfrm>
              <a:off x="1525076" y="1531543"/>
              <a:ext cx="285380" cy="642263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53" name="Arc 1317"/>
            <p:cNvSpPr/>
            <p:nvPr/>
          </p:nvSpPr>
          <p:spPr>
            <a:xfrm flipH="1">
              <a:off x="1839008" y="1560053"/>
              <a:ext cx="285380" cy="642263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319" name="Straight Connector 1318"/>
            <p:cNvCxnSpPr>
              <a:stCxn id="1316" idx="7"/>
            </p:cNvCxnSpPr>
            <p:nvPr/>
          </p:nvCxnSpPr>
          <p:spPr>
            <a:xfrm rot="5400000" flipH="1" flipV="1">
              <a:off x="1832878" y="1829617"/>
              <a:ext cx="74931" cy="4792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0" name="Straight Connector 1319"/>
            <p:cNvCxnSpPr/>
            <p:nvPr/>
          </p:nvCxnSpPr>
          <p:spPr>
            <a:xfrm>
              <a:off x="1894452" y="1822257"/>
              <a:ext cx="87139" cy="80283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1" name="Straight Connector 1320"/>
            <p:cNvCxnSpPr/>
            <p:nvPr/>
          </p:nvCxnSpPr>
          <p:spPr>
            <a:xfrm rot="5400000" flipH="1" flipV="1">
              <a:off x="1839721" y="1899765"/>
              <a:ext cx="74931" cy="4792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2" name="Straight Connector 1321"/>
            <p:cNvCxnSpPr/>
            <p:nvPr/>
          </p:nvCxnSpPr>
          <p:spPr>
            <a:xfrm rot="16200000" flipH="1">
              <a:off x="1870754" y="1923580"/>
              <a:ext cx="101692" cy="43570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3" name="Straight Connector 1322"/>
            <p:cNvCxnSpPr/>
            <p:nvPr/>
          </p:nvCxnSpPr>
          <p:spPr>
            <a:xfrm rot="5400000" flipH="1" flipV="1">
              <a:off x="1838702" y="1983017"/>
              <a:ext cx="74931" cy="4792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4" name="Straight Connector 1323"/>
            <p:cNvCxnSpPr/>
            <p:nvPr/>
          </p:nvCxnSpPr>
          <p:spPr>
            <a:xfrm rot="16200000" flipH="1">
              <a:off x="1862696" y="2012192"/>
              <a:ext cx="155214" cy="82782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759" name="Group 1290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326" name="Straight Connector 1325"/>
              <p:cNvCxnSpPr/>
              <p:nvPr/>
            </p:nvCxnSpPr>
            <p:spPr>
              <a:xfrm rot="5400000" flipH="1" flipV="1">
                <a:off x="1985857" y="1979938"/>
                <a:ext cx="74931" cy="4792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7" name="Straight Connector 1326"/>
              <p:cNvCxnSpPr/>
              <p:nvPr/>
            </p:nvCxnSpPr>
            <p:spPr>
              <a:xfrm>
                <a:off x="2047662" y="1973859"/>
                <a:ext cx="87139" cy="80283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8" name="Straight Connector 1327"/>
              <p:cNvCxnSpPr/>
              <p:nvPr/>
            </p:nvCxnSpPr>
            <p:spPr>
              <a:xfrm rot="5400000" flipH="1" flipV="1">
                <a:off x="1992899" y="2051723"/>
                <a:ext cx="74931" cy="4792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9" name="Straight Connector 1328"/>
              <p:cNvCxnSpPr/>
              <p:nvPr/>
            </p:nvCxnSpPr>
            <p:spPr>
              <a:xfrm rot="16200000" flipH="1">
                <a:off x="2022922" y="2075807"/>
                <a:ext cx="101692" cy="43570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0" name="Straight Connector 1329"/>
              <p:cNvCxnSpPr/>
              <p:nvPr/>
            </p:nvCxnSpPr>
            <p:spPr>
              <a:xfrm rot="5400000" flipH="1" flipV="1">
                <a:off x="1979748" y="2141006"/>
                <a:ext cx="80283" cy="4574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1" name="Straight Connector 1330"/>
              <p:cNvCxnSpPr/>
              <p:nvPr/>
            </p:nvCxnSpPr>
            <p:spPr>
              <a:xfrm rot="16200000" flipH="1">
                <a:off x="2005680" y="2171421"/>
                <a:ext cx="160566" cy="8278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2" name="Group 1331"/>
          <p:cNvGrpSpPr>
            <a:grpSpLocks/>
          </p:cNvGrpSpPr>
          <p:nvPr/>
        </p:nvGrpSpPr>
        <p:grpSpPr bwMode="auto">
          <a:xfrm rot="5400000">
            <a:off x="1721645" y="3445670"/>
            <a:ext cx="346075" cy="236537"/>
            <a:chOff x="1522111" y="1535037"/>
            <a:chExt cx="599082" cy="663672"/>
          </a:xfrm>
        </p:grpSpPr>
        <p:sp>
          <p:nvSpPr>
            <p:cNvPr id="1333" name="Oval 1332"/>
            <p:cNvSpPr/>
            <p:nvPr/>
          </p:nvSpPr>
          <p:spPr>
            <a:xfrm>
              <a:off x="1785928" y="1829015"/>
              <a:ext cx="71450" cy="21380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4336" name="Arc 1333"/>
            <p:cNvSpPr/>
            <p:nvPr/>
          </p:nvSpPr>
          <p:spPr>
            <a:xfrm>
              <a:off x="1522111" y="1508312"/>
              <a:ext cx="285801" cy="641402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335" name="Arc 1334"/>
            <p:cNvSpPr/>
            <p:nvPr/>
          </p:nvSpPr>
          <p:spPr>
            <a:xfrm flipH="1">
              <a:off x="1835392" y="1530581"/>
              <a:ext cx="285801" cy="641402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336" name="Straight Connector 1335"/>
            <p:cNvCxnSpPr>
              <a:stCxn id="1333" idx="7"/>
            </p:cNvCxnSpPr>
            <p:nvPr/>
          </p:nvCxnSpPr>
          <p:spPr>
            <a:xfrm rot="5400000" flipH="1" flipV="1">
              <a:off x="1835484" y="1799825"/>
              <a:ext cx="71267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7" name="Straight Connector 1336"/>
            <p:cNvCxnSpPr/>
            <p:nvPr/>
          </p:nvCxnSpPr>
          <p:spPr>
            <a:xfrm>
              <a:off x="1895849" y="1793378"/>
              <a:ext cx="87939" cy="80175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8" name="Straight Connector 1337"/>
            <p:cNvCxnSpPr/>
            <p:nvPr/>
          </p:nvCxnSpPr>
          <p:spPr>
            <a:xfrm rot="5400000" flipH="1" flipV="1">
              <a:off x="1838752" y="1900045"/>
              <a:ext cx="75723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9" name="Straight Connector 1338"/>
            <p:cNvCxnSpPr/>
            <p:nvPr/>
          </p:nvCxnSpPr>
          <p:spPr>
            <a:xfrm rot="16200000" flipH="1">
              <a:off x="1872109" y="1920609"/>
              <a:ext cx="102445" cy="4396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0" name="Straight Connector 1339"/>
            <p:cNvCxnSpPr/>
            <p:nvPr/>
          </p:nvCxnSpPr>
          <p:spPr>
            <a:xfrm rot="5400000" flipH="1" flipV="1">
              <a:off x="1839607" y="1952641"/>
              <a:ext cx="71267" cy="46718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1" name="Straight Connector 1340"/>
            <p:cNvCxnSpPr/>
            <p:nvPr/>
          </p:nvCxnSpPr>
          <p:spPr>
            <a:xfrm rot="16200000" flipH="1">
              <a:off x="1863247" y="2006900"/>
              <a:ext cx="155895" cy="85190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743" name="Group 137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343" name="Straight Connector 1342"/>
              <p:cNvCxnSpPr/>
              <p:nvPr/>
            </p:nvCxnSpPr>
            <p:spPr>
              <a:xfrm rot="5400000" flipH="1" flipV="1">
                <a:off x="1984382" y="1982499"/>
                <a:ext cx="75720" cy="46716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4" name="Straight Connector 1343"/>
              <p:cNvCxnSpPr/>
              <p:nvPr/>
            </p:nvCxnSpPr>
            <p:spPr>
              <a:xfrm>
                <a:off x="2045601" y="1950180"/>
                <a:ext cx="87938" cy="80175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5" name="Straight Connector 1344"/>
              <p:cNvCxnSpPr/>
              <p:nvPr/>
            </p:nvCxnSpPr>
            <p:spPr>
              <a:xfrm rot="5400000" flipH="1" flipV="1">
                <a:off x="1989878" y="2053766"/>
                <a:ext cx="75720" cy="46716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6" name="Straight Connector 1345"/>
              <p:cNvCxnSpPr/>
              <p:nvPr/>
            </p:nvCxnSpPr>
            <p:spPr>
              <a:xfrm rot="16200000" flipH="1">
                <a:off x="2024085" y="2048459"/>
                <a:ext cx="97992" cy="43969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7" name="Straight Connector 1346"/>
              <p:cNvCxnSpPr/>
              <p:nvPr/>
            </p:nvCxnSpPr>
            <p:spPr>
              <a:xfrm rot="5400000" flipH="1" flipV="1">
                <a:off x="1992104" y="2104990"/>
                <a:ext cx="71267" cy="46716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8" name="Straight Connector 1347"/>
              <p:cNvCxnSpPr/>
              <p:nvPr/>
            </p:nvCxnSpPr>
            <p:spPr>
              <a:xfrm rot="16200000" flipH="1">
                <a:off x="2014368" y="2160621"/>
                <a:ext cx="155898" cy="8244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4" name="Group 1348"/>
          <p:cNvGrpSpPr>
            <a:grpSpLocks/>
          </p:cNvGrpSpPr>
          <p:nvPr/>
        </p:nvGrpSpPr>
        <p:grpSpPr bwMode="auto">
          <a:xfrm rot="5400000">
            <a:off x="3576638" y="4229101"/>
            <a:ext cx="344488" cy="236537"/>
            <a:chOff x="1522111" y="1535037"/>
            <a:chExt cx="599082" cy="663672"/>
          </a:xfrm>
        </p:grpSpPr>
        <p:sp>
          <p:nvSpPr>
            <p:cNvPr id="14337" name="Oval 1349"/>
            <p:cNvSpPr/>
            <p:nvPr/>
          </p:nvSpPr>
          <p:spPr>
            <a:xfrm>
              <a:off x="1787143" y="1829015"/>
              <a:ext cx="69019" cy="21380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351" name="Arc 1350"/>
            <p:cNvSpPr/>
            <p:nvPr/>
          </p:nvSpPr>
          <p:spPr>
            <a:xfrm>
              <a:off x="1522112" y="1508313"/>
              <a:ext cx="287117" cy="641402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352" name="Arc 1351"/>
            <p:cNvSpPr/>
            <p:nvPr/>
          </p:nvSpPr>
          <p:spPr>
            <a:xfrm flipH="1">
              <a:off x="1834077" y="1530583"/>
              <a:ext cx="287117" cy="641402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353" name="Straight Connector 1352"/>
            <p:cNvCxnSpPr/>
            <p:nvPr/>
          </p:nvCxnSpPr>
          <p:spPr>
            <a:xfrm rot="5400000" flipH="1" flipV="1">
              <a:off x="1835713" y="1801092"/>
              <a:ext cx="71267" cy="4693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4" name="Straight Connector 1353"/>
            <p:cNvCxnSpPr/>
            <p:nvPr/>
          </p:nvCxnSpPr>
          <p:spPr>
            <a:xfrm>
              <a:off x="1894812" y="1793380"/>
              <a:ext cx="88344" cy="80175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5" name="Straight Connector 1354"/>
            <p:cNvCxnSpPr/>
            <p:nvPr/>
          </p:nvCxnSpPr>
          <p:spPr>
            <a:xfrm rot="5400000" flipH="1" flipV="1">
              <a:off x="1839006" y="1901312"/>
              <a:ext cx="75723" cy="4693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6" name="Straight Connector 1355"/>
            <p:cNvCxnSpPr/>
            <p:nvPr/>
          </p:nvCxnSpPr>
          <p:spPr>
            <a:xfrm rot="16200000" flipH="1">
              <a:off x="1871198" y="1920510"/>
              <a:ext cx="102445" cy="44172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7" name="Straight Connector 1356"/>
            <p:cNvCxnSpPr/>
            <p:nvPr/>
          </p:nvCxnSpPr>
          <p:spPr>
            <a:xfrm rot="5400000" flipH="1" flipV="1">
              <a:off x="1839854" y="1951155"/>
              <a:ext cx="71267" cy="4969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8" name="Straight Connector 1357"/>
            <p:cNvCxnSpPr/>
            <p:nvPr/>
          </p:nvCxnSpPr>
          <p:spPr>
            <a:xfrm rot="16200000" flipH="1">
              <a:off x="1863798" y="2008085"/>
              <a:ext cx="155895" cy="82822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727" name="Group 137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360" name="Straight Connector 1359"/>
              <p:cNvCxnSpPr/>
              <p:nvPr/>
            </p:nvCxnSpPr>
            <p:spPr>
              <a:xfrm rot="5400000" flipH="1" flipV="1">
                <a:off x="1986009" y="1982392"/>
                <a:ext cx="75720" cy="4693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1" name="Straight Connector 1360"/>
              <p:cNvCxnSpPr/>
              <p:nvPr/>
            </p:nvCxnSpPr>
            <p:spPr>
              <a:xfrm>
                <a:off x="2047337" y="1950181"/>
                <a:ext cx="88343" cy="80175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2" name="Straight Connector 1361"/>
              <p:cNvCxnSpPr/>
              <p:nvPr/>
            </p:nvCxnSpPr>
            <p:spPr>
              <a:xfrm rot="5400000" flipH="1" flipV="1">
                <a:off x="1991531" y="2053659"/>
                <a:ext cx="75720" cy="4693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3" name="Straight Connector 1362"/>
              <p:cNvCxnSpPr/>
              <p:nvPr/>
            </p:nvCxnSpPr>
            <p:spPr>
              <a:xfrm rot="16200000" flipH="1">
                <a:off x="2025947" y="2048360"/>
                <a:ext cx="97992" cy="4417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4" name="Straight Connector 1363"/>
              <p:cNvCxnSpPr/>
              <p:nvPr/>
            </p:nvCxnSpPr>
            <p:spPr>
              <a:xfrm rot="5400000" flipH="1" flipV="1">
                <a:off x="1993757" y="2104883"/>
                <a:ext cx="71267" cy="4693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5" name="Straight Connector 1364"/>
              <p:cNvCxnSpPr/>
              <p:nvPr/>
            </p:nvCxnSpPr>
            <p:spPr>
              <a:xfrm rot="16200000" flipH="1">
                <a:off x="2016319" y="2160432"/>
                <a:ext cx="155898" cy="8282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6" name="Group 1365"/>
          <p:cNvGrpSpPr>
            <a:grpSpLocks/>
          </p:cNvGrpSpPr>
          <p:nvPr/>
        </p:nvGrpSpPr>
        <p:grpSpPr bwMode="auto">
          <a:xfrm rot="5400000">
            <a:off x="5432426" y="5011738"/>
            <a:ext cx="344487" cy="236538"/>
            <a:chOff x="1522111" y="1535037"/>
            <a:chExt cx="599082" cy="663672"/>
          </a:xfrm>
        </p:grpSpPr>
        <p:sp>
          <p:nvSpPr>
            <p:cNvPr id="1367" name="Oval 1366"/>
            <p:cNvSpPr/>
            <p:nvPr/>
          </p:nvSpPr>
          <p:spPr>
            <a:xfrm>
              <a:off x="1787143" y="1829012"/>
              <a:ext cx="69018" cy="2138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368" name="Arc 1367"/>
            <p:cNvSpPr/>
            <p:nvPr/>
          </p:nvSpPr>
          <p:spPr>
            <a:xfrm>
              <a:off x="1522110" y="1508311"/>
              <a:ext cx="287118" cy="641400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369" name="Arc 1368"/>
            <p:cNvSpPr/>
            <p:nvPr/>
          </p:nvSpPr>
          <p:spPr>
            <a:xfrm flipH="1">
              <a:off x="1834074" y="1530583"/>
              <a:ext cx="287118" cy="641400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370" name="Straight Connector 1369"/>
            <p:cNvCxnSpPr>
              <a:stCxn id="1367" idx="7"/>
            </p:cNvCxnSpPr>
            <p:nvPr/>
          </p:nvCxnSpPr>
          <p:spPr>
            <a:xfrm rot="5400000" flipH="1" flipV="1">
              <a:off x="1835711" y="1801092"/>
              <a:ext cx="71267" cy="46932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1" name="Straight Connector 1370"/>
            <p:cNvCxnSpPr/>
            <p:nvPr/>
          </p:nvCxnSpPr>
          <p:spPr>
            <a:xfrm>
              <a:off x="1894810" y="1793376"/>
              <a:ext cx="88344" cy="80175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2" name="Straight Connector 1371"/>
            <p:cNvCxnSpPr/>
            <p:nvPr/>
          </p:nvCxnSpPr>
          <p:spPr>
            <a:xfrm rot="5400000" flipH="1" flipV="1">
              <a:off x="1839006" y="1901310"/>
              <a:ext cx="75719" cy="46932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3" name="Straight Connector 1372"/>
            <p:cNvCxnSpPr/>
            <p:nvPr/>
          </p:nvCxnSpPr>
          <p:spPr>
            <a:xfrm rot="16200000" flipH="1">
              <a:off x="1871194" y="1920506"/>
              <a:ext cx="102447" cy="44172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4" name="Straight Connector 1373"/>
            <p:cNvCxnSpPr/>
            <p:nvPr/>
          </p:nvCxnSpPr>
          <p:spPr>
            <a:xfrm rot="5400000" flipH="1" flipV="1">
              <a:off x="1839852" y="1951153"/>
              <a:ext cx="71267" cy="49694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5" name="Straight Connector 1374"/>
            <p:cNvCxnSpPr/>
            <p:nvPr/>
          </p:nvCxnSpPr>
          <p:spPr>
            <a:xfrm rot="16200000" flipH="1">
              <a:off x="1863795" y="2008081"/>
              <a:ext cx="155897" cy="82823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711" name="Group 137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377" name="Straight Connector 1376"/>
              <p:cNvCxnSpPr/>
              <p:nvPr/>
            </p:nvCxnSpPr>
            <p:spPr>
              <a:xfrm rot="5400000" flipH="1" flipV="1">
                <a:off x="1986008" y="1982390"/>
                <a:ext cx="75723" cy="46932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8" name="Straight Connector 1377"/>
              <p:cNvCxnSpPr/>
              <p:nvPr/>
            </p:nvCxnSpPr>
            <p:spPr>
              <a:xfrm>
                <a:off x="2047336" y="1950177"/>
                <a:ext cx="88344" cy="80175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9" name="Straight Connector 1378"/>
              <p:cNvCxnSpPr/>
              <p:nvPr/>
            </p:nvCxnSpPr>
            <p:spPr>
              <a:xfrm rot="5400000" flipH="1" flipV="1">
                <a:off x="1991530" y="2053657"/>
                <a:ext cx="75723" cy="46932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0" name="Straight Connector 1379"/>
              <p:cNvCxnSpPr/>
              <p:nvPr/>
            </p:nvCxnSpPr>
            <p:spPr>
              <a:xfrm rot="16200000" flipH="1">
                <a:off x="2025947" y="2048355"/>
                <a:ext cx="97992" cy="4417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1" name="Straight Connector 1380"/>
              <p:cNvCxnSpPr/>
              <p:nvPr/>
            </p:nvCxnSpPr>
            <p:spPr>
              <a:xfrm rot="5400000" flipH="1" flipV="1">
                <a:off x="1993758" y="2104880"/>
                <a:ext cx="71267" cy="46932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38" name="Straight Connector 1381"/>
              <p:cNvCxnSpPr/>
              <p:nvPr/>
            </p:nvCxnSpPr>
            <p:spPr>
              <a:xfrm rot="16200000" flipH="1">
                <a:off x="2016321" y="2160429"/>
                <a:ext cx="155895" cy="82823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8" name="Group 1382"/>
          <p:cNvGrpSpPr>
            <a:grpSpLocks/>
          </p:cNvGrpSpPr>
          <p:nvPr/>
        </p:nvGrpSpPr>
        <p:grpSpPr bwMode="auto">
          <a:xfrm rot="5400000">
            <a:off x="7287419" y="5795169"/>
            <a:ext cx="344488" cy="234950"/>
            <a:chOff x="1522111" y="1535037"/>
            <a:chExt cx="599082" cy="663672"/>
          </a:xfrm>
        </p:grpSpPr>
        <p:sp>
          <p:nvSpPr>
            <p:cNvPr id="1384" name="Oval 1383"/>
            <p:cNvSpPr/>
            <p:nvPr/>
          </p:nvSpPr>
          <p:spPr>
            <a:xfrm>
              <a:off x="1787142" y="1857904"/>
              <a:ext cx="69019" cy="21524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385" name="Arc 1384"/>
            <p:cNvSpPr/>
            <p:nvPr/>
          </p:nvSpPr>
          <p:spPr>
            <a:xfrm>
              <a:off x="1522110" y="1561941"/>
              <a:ext cx="287117" cy="641252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386" name="Arc 1385"/>
            <p:cNvSpPr/>
            <p:nvPr/>
          </p:nvSpPr>
          <p:spPr>
            <a:xfrm flipH="1">
              <a:off x="1834076" y="1584365"/>
              <a:ext cx="287117" cy="641249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387" name="Straight Connector 1386"/>
            <p:cNvCxnSpPr>
              <a:stCxn id="1384" idx="7"/>
            </p:cNvCxnSpPr>
            <p:nvPr/>
          </p:nvCxnSpPr>
          <p:spPr>
            <a:xfrm rot="5400000" flipH="1" flipV="1">
              <a:off x="1833228" y="1854618"/>
              <a:ext cx="76234" cy="4693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8" name="Straight Connector 1387"/>
            <p:cNvCxnSpPr/>
            <p:nvPr/>
          </p:nvCxnSpPr>
          <p:spPr>
            <a:xfrm>
              <a:off x="1894811" y="1822029"/>
              <a:ext cx="88344" cy="80717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9" name="Straight Connector 1388"/>
            <p:cNvCxnSpPr/>
            <p:nvPr/>
          </p:nvCxnSpPr>
          <p:spPr>
            <a:xfrm rot="5400000" flipH="1" flipV="1">
              <a:off x="1838750" y="1926366"/>
              <a:ext cx="76234" cy="4693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0" name="Straight Connector 1389"/>
            <p:cNvCxnSpPr/>
            <p:nvPr/>
          </p:nvCxnSpPr>
          <p:spPr>
            <a:xfrm rot="16200000" flipH="1">
              <a:off x="1870850" y="1950168"/>
              <a:ext cx="103140" cy="44172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1" name="Straight Connector 1390"/>
            <p:cNvCxnSpPr/>
            <p:nvPr/>
          </p:nvCxnSpPr>
          <p:spPr>
            <a:xfrm rot="5400000" flipH="1" flipV="1">
              <a:off x="1837370" y="2005703"/>
              <a:ext cx="76234" cy="4969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2" name="Straight Connector 1391"/>
            <p:cNvCxnSpPr/>
            <p:nvPr/>
          </p:nvCxnSpPr>
          <p:spPr>
            <a:xfrm rot="16200000" flipH="1">
              <a:off x="1865512" y="2009317"/>
              <a:ext cx="152465" cy="82822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695" name="Group 137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394" name="Straight Connector 1393"/>
              <p:cNvCxnSpPr/>
              <p:nvPr/>
            </p:nvCxnSpPr>
            <p:spPr>
              <a:xfrm rot="5400000" flipH="1" flipV="1">
                <a:off x="1985755" y="2007055"/>
                <a:ext cx="76231" cy="4693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5" name="Straight Connector 1394"/>
              <p:cNvCxnSpPr/>
              <p:nvPr/>
            </p:nvCxnSpPr>
            <p:spPr>
              <a:xfrm>
                <a:off x="2047338" y="1974468"/>
                <a:ext cx="88343" cy="80717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6" name="Straight Connector 1395"/>
              <p:cNvCxnSpPr/>
              <p:nvPr/>
            </p:nvCxnSpPr>
            <p:spPr>
              <a:xfrm rot="5400000" flipH="1" flipV="1">
                <a:off x="1991277" y="2078803"/>
                <a:ext cx="76231" cy="4693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7" name="Straight Connector 1396"/>
              <p:cNvCxnSpPr/>
              <p:nvPr/>
            </p:nvCxnSpPr>
            <p:spPr>
              <a:xfrm rot="16200000" flipH="1">
                <a:off x="2025618" y="2073458"/>
                <a:ext cx="98654" cy="4417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39" name="Straight Connector 1397"/>
              <p:cNvCxnSpPr/>
              <p:nvPr/>
            </p:nvCxnSpPr>
            <p:spPr>
              <a:xfrm rot="5400000" flipH="1" flipV="1">
                <a:off x="1993518" y="2130373"/>
                <a:ext cx="71748" cy="4693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9" name="Straight Connector 1398"/>
              <p:cNvCxnSpPr/>
              <p:nvPr/>
            </p:nvCxnSpPr>
            <p:spPr>
              <a:xfrm rot="16200000" flipH="1">
                <a:off x="2015795" y="2186418"/>
                <a:ext cx="156951" cy="8282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0" name="Group 1399"/>
          <p:cNvGrpSpPr>
            <a:grpSpLocks/>
          </p:cNvGrpSpPr>
          <p:nvPr/>
        </p:nvGrpSpPr>
        <p:grpSpPr bwMode="auto">
          <a:xfrm rot="-3668593">
            <a:off x="6987382" y="3693320"/>
            <a:ext cx="498475" cy="449262"/>
            <a:chOff x="1522111" y="1535037"/>
            <a:chExt cx="599082" cy="663672"/>
          </a:xfrm>
        </p:grpSpPr>
        <p:sp>
          <p:nvSpPr>
            <p:cNvPr id="1401" name="Oval 1400"/>
            <p:cNvSpPr/>
            <p:nvPr/>
          </p:nvSpPr>
          <p:spPr>
            <a:xfrm>
              <a:off x="1786342" y="1853415"/>
              <a:ext cx="72500" cy="2157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402" name="Arc 1401"/>
            <p:cNvSpPr/>
            <p:nvPr/>
          </p:nvSpPr>
          <p:spPr>
            <a:xfrm>
              <a:off x="1525457" y="1524782"/>
              <a:ext cx="286186" cy="642567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403" name="Arc 1402"/>
            <p:cNvSpPr/>
            <p:nvPr/>
          </p:nvSpPr>
          <p:spPr>
            <a:xfrm flipH="1">
              <a:off x="1835585" y="1555710"/>
              <a:ext cx="286186" cy="642567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404" name="Straight Connector 1403"/>
            <p:cNvCxnSpPr>
              <a:stCxn id="1401" idx="7"/>
            </p:cNvCxnSpPr>
            <p:nvPr/>
          </p:nvCxnSpPr>
          <p:spPr>
            <a:xfrm rot="5400000" flipH="1" flipV="1">
              <a:off x="1848516" y="1814141"/>
              <a:ext cx="75044" cy="47698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5" name="Straight Connector 1404"/>
            <p:cNvCxnSpPr/>
            <p:nvPr/>
          </p:nvCxnSpPr>
          <p:spPr>
            <a:xfrm>
              <a:off x="1894827" y="1816000"/>
              <a:ext cx="87764" cy="79735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6" name="Straight Connector 1405"/>
            <p:cNvCxnSpPr/>
            <p:nvPr/>
          </p:nvCxnSpPr>
          <p:spPr>
            <a:xfrm rot="5400000" flipH="1" flipV="1">
              <a:off x="1853496" y="1888420"/>
              <a:ext cx="75044" cy="4769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7" name="Straight Connector 1406"/>
            <p:cNvCxnSpPr/>
            <p:nvPr/>
          </p:nvCxnSpPr>
          <p:spPr>
            <a:xfrm rot="16200000" flipH="1">
              <a:off x="1884368" y="1910216"/>
              <a:ext cx="100841" cy="43882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8" name="Straight Connector 1407"/>
            <p:cNvCxnSpPr/>
            <p:nvPr/>
          </p:nvCxnSpPr>
          <p:spPr>
            <a:xfrm rot="5400000" flipH="1" flipV="1">
              <a:off x="1852542" y="1964039"/>
              <a:ext cx="75044" cy="4769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9" name="Straight Connector 1408"/>
            <p:cNvCxnSpPr/>
            <p:nvPr/>
          </p:nvCxnSpPr>
          <p:spPr>
            <a:xfrm rot="16200000" flipH="1">
              <a:off x="1874981" y="1998382"/>
              <a:ext cx="154779" cy="82040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679" name="Group 171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411" name="Straight Connector 1410"/>
              <p:cNvCxnSpPr/>
              <p:nvPr/>
            </p:nvCxnSpPr>
            <p:spPr>
              <a:xfrm rot="5400000" flipH="1" flipV="1">
                <a:off x="1966167" y="1965736"/>
                <a:ext cx="72700" cy="45790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2" name="Straight Connector 1411"/>
              <p:cNvCxnSpPr/>
              <p:nvPr/>
            </p:nvCxnSpPr>
            <p:spPr>
              <a:xfrm>
                <a:off x="2033064" y="1957674"/>
                <a:ext cx="87764" cy="79735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3" name="Straight Connector 1412"/>
              <p:cNvCxnSpPr/>
              <p:nvPr/>
            </p:nvCxnSpPr>
            <p:spPr>
              <a:xfrm rot="5400000" flipH="1" flipV="1">
                <a:off x="1969798" y="2036859"/>
                <a:ext cx="72700" cy="4769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40" name="Straight Connector 1413"/>
              <p:cNvCxnSpPr/>
              <p:nvPr/>
            </p:nvCxnSpPr>
            <p:spPr>
              <a:xfrm rot="16200000" flipH="1">
                <a:off x="2004490" y="2058952"/>
                <a:ext cx="98496" cy="43881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5" name="Straight Connector 1414"/>
              <p:cNvCxnSpPr/>
              <p:nvPr/>
            </p:nvCxnSpPr>
            <p:spPr>
              <a:xfrm rot="5400000" flipH="1" flipV="1">
                <a:off x="1977560" y="2117500"/>
                <a:ext cx="75044" cy="45790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6" name="Straight Connector 1415"/>
              <p:cNvCxnSpPr/>
              <p:nvPr/>
            </p:nvCxnSpPr>
            <p:spPr>
              <a:xfrm rot="16200000" flipH="1">
                <a:off x="1991659" y="2146637"/>
                <a:ext cx="154779" cy="82041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2" name="Group 1416"/>
          <p:cNvGrpSpPr>
            <a:grpSpLocks/>
          </p:cNvGrpSpPr>
          <p:nvPr/>
        </p:nvGrpSpPr>
        <p:grpSpPr bwMode="auto">
          <a:xfrm>
            <a:off x="4948239" y="5392738"/>
            <a:ext cx="454025" cy="487362"/>
            <a:chOff x="1522111" y="1535037"/>
            <a:chExt cx="599082" cy="663672"/>
          </a:xfrm>
        </p:grpSpPr>
        <p:sp>
          <p:nvSpPr>
            <p:cNvPr id="1418" name="Oval 1417"/>
            <p:cNvSpPr/>
            <p:nvPr/>
          </p:nvSpPr>
          <p:spPr>
            <a:xfrm>
              <a:off x="1786042" y="1857145"/>
              <a:ext cx="71220" cy="21401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419" name="Arc 1418"/>
            <p:cNvSpPr/>
            <p:nvPr/>
          </p:nvSpPr>
          <p:spPr>
            <a:xfrm>
              <a:off x="1522111" y="1535037"/>
              <a:ext cx="284878" cy="642054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420" name="Arc 1419"/>
            <p:cNvSpPr/>
            <p:nvPr/>
          </p:nvSpPr>
          <p:spPr>
            <a:xfrm flipH="1">
              <a:off x="1836315" y="1556655"/>
              <a:ext cx="284878" cy="642054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421" name="Straight Connector 1420"/>
            <p:cNvCxnSpPr>
              <a:stCxn id="1418" idx="7"/>
            </p:cNvCxnSpPr>
            <p:nvPr/>
          </p:nvCxnSpPr>
          <p:spPr>
            <a:xfrm rot="5400000" flipH="1" flipV="1">
              <a:off x="1833045" y="1827651"/>
              <a:ext cx="75664" cy="4817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2" name="Straight Connector 1421"/>
            <p:cNvCxnSpPr/>
            <p:nvPr/>
          </p:nvCxnSpPr>
          <p:spPr>
            <a:xfrm>
              <a:off x="1894966" y="1822556"/>
              <a:ext cx="87977" cy="79987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3" name="Straight Connector 1422"/>
            <p:cNvCxnSpPr/>
            <p:nvPr/>
          </p:nvCxnSpPr>
          <p:spPr>
            <a:xfrm rot="5400000" flipH="1" flipV="1">
              <a:off x="1839330" y="1898991"/>
              <a:ext cx="75662" cy="4817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4" name="Straight Connector 1423"/>
            <p:cNvCxnSpPr/>
            <p:nvPr/>
          </p:nvCxnSpPr>
          <p:spPr>
            <a:xfrm rot="16200000" flipH="1">
              <a:off x="1872442" y="1922703"/>
              <a:ext cx="101604" cy="4398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5" name="Straight Connector 1424"/>
            <p:cNvCxnSpPr/>
            <p:nvPr/>
          </p:nvCxnSpPr>
          <p:spPr>
            <a:xfrm rot="5400000" flipH="1" flipV="1">
              <a:off x="1837234" y="1978977"/>
              <a:ext cx="75664" cy="4817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6" name="Straight Connector 1425"/>
            <p:cNvCxnSpPr/>
            <p:nvPr/>
          </p:nvCxnSpPr>
          <p:spPr>
            <a:xfrm rot="16200000" flipH="1">
              <a:off x="1862143" y="2008733"/>
              <a:ext cx="157811" cy="8378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663" name="Group 256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428" name="Straight Connector 1427"/>
              <p:cNvCxnSpPr/>
              <p:nvPr/>
            </p:nvCxnSpPr>
            <p:spPr>
              <a:xfrm rot="5400000" flipH="1" flipV="1">
                <a:off x="1986333" y="1979607"/>
                <a:ext cx="75664" cy="4817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9" name="Straight Connector 1428"/>
              <p:cNvCxnSpPr/>
              <p:nvPr/>
            </p:nvCxnSpPr>
            <p:spPr>
              <a:xfrm>
                <a:off x="2048254" y="1972350"/>
                <a:ext cx="85881" cy="8214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41" name="Straight Connector 1429"/>
              <p:cNvCxnSpPr/>
              <p:nvPr/>
            </p:nvCxnSpPr>
            <p:spPr>
              <a:xfrm rot="5400000" flipH="1" flipV="1">
                <a:off x="1991570" y="2051993"/>
                <a:ext cx="75662" cy="4608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1" name="Straight Connector 1430"/>
              <p:cNvCxnSpPr/>
              <p:nvPr/>
            </p:nvCxnSpPr>
            <p:spPr>
              <a:xfrm rot="16200000" flipH="1">
                <a:off x="2023634" y="2074659"/>
                <a:ext cx="101604" cy="4398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2" name="Straight Connector 1431"/>
              <p:cNvCxnSpPr/>
              <p:nvPr/>
            </p:nvCxnSpPr>
            <p:spPr>
              <a:xfrm rot="5400000" flipH="1" flipV="1">
                <a:off x="1990522" y="2130933"/>
                <a:ext cx="75664" cy="4817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3" name="Straight Connector 1432"/>
              <p:cNvCxnSpPr/>
              <p:nvPr/>
            </p:nvCxnSpPr>
            <p:spPr>
              <a:xfrm rot="16200000" flipH="1">
                <a:off x="2015464" y="2162816"/>
                <a:ext cx="155650" cy="8169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4" name="Group 1433"/>
          <p:cNvGrpSpPr>
            <a:grpSpLocks/>
          </p:cNvGrpSpPr>
          <p:nvPr/>
        </p:nvGrpSpPr>
        <p:grpSpPr bwMode="auto">
          <a:xfrm rot="-2934967">
            <a:off x="6394451" y="4702176"/>
            <a:ext cx="546100" cy="447675"/>
            <a:chOff x="1522111" y="1535037"/>
            <a:chExt cx="599082" cy="663672"/>
          </a:xfrm>
        </p:grpSpPr>
        <p:sp>
          <p:nvSpPr>
            <p:cNvPr id="1435" name="Oval 1434"/>
            <p:cNvSpPr/>
            <p:nvPr/>
          </p:nvSpPr>
          <p:spPr>
            <a:xfrm>
              <a:off x="1784712" y="1852332"/>
              <a:ext cx="73144" cy="21416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436" name="Arc 1435"/>
            <p:cNvSpPr/>
            <p:nvPr/>
          </p:nvSpPr>
          <p:spPr>
            <a:xfrm>
              <a:off x="1519707" y="1531739"/>
              <a:ext cx="285609" cy="642490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437" name="Arc 1436"/>
            <p:cNvSpPr/>
            <p:nvPr/>
          </p:nvSpPr>
          <p:spPr>
            <a:xfrm flipH="1">
              <a:off x="1831458" y="1542230"/>
              <a:ext cx="285609" cy="642492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438" name="Straight Connector 1437"/>
            <p:cNvCxnSpPr>
              <a:stCxn id="1435" idx="7"/>
            </p:cNvCxnSpPr>
            <p:nvPr/>
          </p:nvCxnSpPr>
          <p:spPr>
            <a:xfrm rot="5400000" flipH="1" flipV="1">
              <a:off x="1833608" y="1824454"/>
              <a:ext cx="72956" cy="48762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9" name="Straight Connector 1438"/>
            <p:cNvCxnSpPr/>
            <p:nvPr/>
          </p:nvCxnSpPr>
          <p:spPr>
            <a:xfrm>
              <a:off x="1896257" y="1809436"/>
              <a:ext cx="87076" cy="80017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0" name="Straight Connector 1439"/>
            <p:cNvCxnSpPr/>
            <p:nvPr/>
          </p:nvCxnSpPr>
          <p:spPr>
            <a:xfrm rot="5400000" flipH="1" flipV="1">
              <a:off x="1848000" y="1883478"/>
              <a:ext cx="75310" cy="47020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1" name="Straight Connector 1440"/>
            <p:cNvCxnSpPr/>
            <p:nvPr/>
          </p:nvCxnSpPr>
          <p:spPr>
            <a:xfrm rot="16200000" flipH="1">
              <a:off x="1871023" y="1918643"/>
              <a:ext cx="103552" cy="4527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2" name="Straight Connector 1441"/>
            <p:cNvCxnSpPr/>
            <p:nvPr/>
          </p:nvCxnSpPr>
          <p:spPr>
            <a:xfrm rot="5400000" flipH="1" flipV="1">
              <a:off x="1839200" y="1971033"/>
              <a:ext cx="75310" cy="48762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3" name="Straight Connector 1442"/>
            <p:cNvCxnSpPr/>
            <p:nvPr/>
          </p:nvCxnSpPr>
          <p:spPr>
            <a:xfrm rot="16200000" flipH="1">
              <a:off x="1871880" y="1993740"/>
              <a:ext cx="155327" cy="81851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647" name="Group 273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445" name="Straight Connector 1444"/>
              <p:cNvCxnSpPr/>
              <p:nvPr/>
            </p:nvCxnSpPr>
            <p:spPr>
              <a:xfrm rot="5400000" flipH="1" flipV="1">
                <a:off x="1990647" y="1953405"/>
                <a:ext cx="77663" cy="45280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43" name="Straight Connector 1445"/>
              <p:cNvCxnSpPr/>
              <p:nvPr/>
            </p:nvCxnSpPr>
            <p:spPr>
              <a:xfrm>
                <a:off x="2052265" y="1946069"/>
                <a:ext cx="80110" cy="80017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7" name="Straight Connector 1446"/>
              <p:cNvCxnSpPr/>
              <p:nvPr/>
            </p:nvCxnSpPr>
            <p:spPr>
              <a:xfrm rot="5400000" flipH="1" flipV="1">
                <a:off x="1996381" y="2031453"/>
                <a:ext cx="72958" cy="47020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8" name="Straight Connector 1447"/>
              <p:cNvCxnSpPr/>
              <p:nvPr/>
            </p:nvCxnSpPr>
            <p:spPr>
              <a:xfrm rot="16200000" flipH="1">
                <a:off x="2029466" y="2052217"/>
                <a:ext cx="101199" cy="41796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9" name="Straight Connector 1448"/>
              <p:cNvCxnSpPr/>
              <p:nvPr/>
            </p:nvCxnSpPr>
            <p:spPr>
              <a:xfrm rot="5400000" flipH="1" flipV="1">
                <a:off x="1995388" y="2109036"/>
                <a:ext cx="75310" cy="45280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0" name="Straight Connector 1449"/>
              <p:cNvCxnSpPr/>
              <p:nvPr/>
            </p:nvCxnSpPr>
            <p:spPr>
              <a:xfrm rot="16200000" flipH="1">
                <a:off x="2015460" y="2145243"/>
                <a:ext cx="157682" cy="76627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6" name="Group 1450"/>
          <p:cNvGrpSpPr>
            <a:grpSpLocks/>
          </p:cNvGrpSpPr>
          <p:nvPr/>
        </p:nvGrpSpPr>
        <p:grpSpPr bwMode="auto">
          <a:xfrm rot="-5400000">
            <a:off x="5083970" y="4852195"/>
            <a:ext cx="942975" cy="976313"/>
            <a:chOff x="1522111" y="1535037"/>
            <a:chExt cx="599082" cy="663672"/>
          </a:xfrm>
        </p:grpSpPr>
        <p:sp>
          <p:nvSpPr>
            <p:cNvPr id="1452" name="Oval 1451"/>
            <p:cNvSpPr/>
            <p:nvPr/>
          </p:nvSpPr>
          <p:spPr>
            <a:xfrm>
              <a:off x="1786353" y="1857700"/>
              <a:ext cx="70599" cy="21367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453" name="Arc 1452"/>
            <p:cNvSpPr/>
            <p:nvPr/>
          </p:nvSpPr>
          <p:spPr>
            <a:xfrm>
              <a:off x="1528162" y="1535037"/>
              <a:ext cx="285422" cy="643168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454" name="Arc 1453"/>
            <p:cNvSpPr/>
            <p:nvPr/>
          </p:nvSpPr>
          <p:spPr>
            <a:xfrm flipH="1">
              <a:off x="1841823" y="1555541"/>
              <a:ext cx="285421" cy="643168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455" name="Straight Connector 1454"/>
            <p:cNvCxnSpPr>
              <a:stCxn id="1452" idx="7"/>
            </p:cNvCxnSpPr>
            <p:nvPr/>
          </p:nvCxnSpPr>
          <p:spPr>
            <a:xfrm rot="5400000" flipH="1" flipV="1">
              <a:off x="1839388" y="1828064"/>
              <a:ext cx="74460" cy="47402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6" name="Straight Connector 1455"/>
            <p:cNvCxnSpPr/>
            <p:nvPr/>
          </p:nvCxnSpPr>
          <p:spPr>
            <a:xfrm>
              <a:off x="1900320" y="1821010"/>
              <a:ext cx="87744" cy="80935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7" name="Straight Connector 1456"/>
            <p:cNvCxnSpPr/>
            <p:nvPr/>
          </p:nvCxnSpPr>
          <p:spPr>
            <a:xfrm rot="5400000" flipH="1" flipV="1">
              <a:off x="1845440" y="1899287"/>
              <a:ext cx="74460" cy="47402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8" name="Straight Connector 1457"/>
            <p:cNvCxnSpPr/>
            <p:nvPr/>
          </p:nvCxnSpPr>
          <p:spPr>
            <a:xfrm rot="16200000" flipH="1">
              <a:off x="1871249" y="1922383"/>
              <a:ext cx="102519" cy="44376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9" name="Straight Connector 1458"/>
            <p:cNvCxnSpPr/>
            <p:nvPr/>
          </p:nvCxnSpPr>
          <p:spPr>
            <a:xfrm rot="5400000" flipH="1" flipV="1">
              <a:off x="1844431" y="1979144"/>
              <a:ext cx="74460" cy="47402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0" name="Straight Connector 1459"/>
            <p:cNvCxnSpPr/>
            <p:nvPr/>
          </p:nvCxnSpPr>
          <p:spPr>
            <a:xfrm rot="16200000" flipH="1">
              <a:off x="1862963" y="2009516"/>
              <a:ext cx="155396" cy="82702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631" name="Group 341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4344" name="Straight Connector 1461"/>
              <p:cNvCxnSpPr/>
              <p:nvPr/>
            </p:nvCxnSpPr>
            <p:spPr>
              <a:xfrm rot="5400000" flipH="1" flipV="1">
                <a:off x="1985887" y="1979494"/>
                <a:ext cx="74460" cy="48411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3" name="Straight Connector 1462"/>
              <p:cNvCxnSpPr/>
              <p:nvPr/>
            </p:nvCxnSpPr>
            <p:spPr>
              <a:xfrm>
                <a:off x="2041271" y="1974023"/>
                <a:ext cx="87745" cy="79856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4" name="Straight Connector 1463"/>
              <p:cNvCxnSpPr/>
              <p:nvPr/>
            </p:nvCxnSpPr>
            <p:spPr>
              <a:xfrm rot="5400000" flipH="1" flipV="1">
                <a:off x="1991938" y="2051797"/>
                <a:ext cx="74461" cy="48411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5" name="Straight Connector 1464"/>
              <p:cNvCxnSpPr/>
              <p:nvPr/>
            </p:nvCxnSpPr>
            <p:spPr>
              <a:xfrm rot="16200000" flipH="1">
                <a:off x="2017747" y="2075901"/>
                <a:ext cx="102518" cy="4336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6" name="Straight Connector 1465"/>
              <p:cNvCxnSpPr/>
              <p:nvPr/>
            </p:nvCxnSpPr>
            <p:spPr>
              <a:xfrm rot="5400000" flipH="1" flipV="1">
                <a:off x="1983834" y="2131618"/>
                <a:ext cx="75540" cy="47402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7" name="Straight Connector 1466"/>
              <p:cNvCxnSpPr/>
              <p:nvPr/>
            </p:nvCxnSpPr>
            <p:spPr>
              <a:xfrm rot="16200000" flipH="1">
                <a:off x="2008922" y="2161485"/>
                <a:ext cx="156476" cy="83710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8" name="Group 1467"/>
          <p:cNvGrpSpPr>
            <a:grpSpLocks/>
          </p:cNvGrpSpPr>
          <p:nvPr/>
        </p:nvGrpSpPr>
        <p:grpSpPr bwMode="auto">
          <a:xfrm>
            <a:off x="4884739" y="5534026"/>
            <a:ext cx="307975" cy="309563"/>
            <a:chOff x="1522111" y="1535037"/>
            <a:chExt cx="599082" cy="663672"/>
          </a:xfrm>
        </p:grpSpPr>
        <p:sp>
          <p:nvSpPr>
            <p:cNvPr id="1469" name="Oval 1468"/>
            <p:cNvSpPr/>
            <p:nvPr/>
          </p:nvSpPr>
          <p:spPr>
            <a:xfrm>
              <a:off x="1784594" y="1858365"/>
              <a:ext cx="74113" cy="21441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470" name="Arc 1469"/>
            <p:cNvSpPr/>
            <p:nvPr/>
          </p:nvSpPr>
          <p:spPr>
            <a:xfrm>
              <a:off x="1522111" y="1535037"/>
              <a:ext cx="287188" cy="643251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471" name="Arc 1470"/>
            <p:cNvSpPr/>
            <p:nvPr/>
          </p:nvSpPr>
          <p:spPr>
            <a:xfrm flipH="1">
              <a:off x="1834003" y="1555458"/>
              <a:ext cx="287190" cy="643251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472" name="Straight Connector 1471"/>
            <p:cNvCxnSpPr>
              <a:stCxn id="1469" idx="7"/>
            </p:cNvCxnSpPr>
            <p:nvPr/>
          </p:nvCxnSpPr>
          <p:spPr>
            <a:xfrm rot="5400000" flipH="1" flipV="1">
              <a:off x="1833621" y="1826854"/>
              <a:ext cx="74876" cy="4940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3" name="Straight Connector 1472"/>
            <p:cNvCxnSpPr/>
            <p:nvPr/>
          </p:nvCxnSpPr>
          <p:spPr>
            <a:xfrm>
              <a:off x="1895764" y="1820926"/>
              <a:ext cx="86465" cy="81683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4" name="Straight Connector 1473"/>
            <p:cNvCxnSpPr/>
            <p:nvPr/>
          </p:nvCxnSpPr>
          <p:spPr>
            <a:xfrm rot="5400000" flipH="1" flipV="1">
              <a:off x="1839797" y="1898327"/>
              <a:ext cx="74876" cy="4940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5" name="Straight Connector 1474"/>
            <p:cNvCxnSpPr/>
            <p:nvPr/>
          </p:nvCxnSpPr>
          <p:spPr>
            <a:xfrm rot="16200000" flipH="1">
              <a:off x="1872505" y="1921835"/>
              <a:ext cx="102103" cy="43233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6" name="Straight Connector 1475"/>
            <p:cNvCxnSpPr/>
            <p:nvPr/>
          </p:nvCxnSpPr>
          <p:spPr>
            <a:xfrm rot="5400000" flipH="1" flipV="1">
              <a:off x="1838255" y="1978147"/>
              <a:ext cx="74876" cy="46322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7" name="Straight Connector 1476"/>
            <p:cNvCxnSpPr/>
            <p:nvPr/>
          </p:nvCxnSpPr>
          <p:spPr>
            <a:xfrm rot="16200000" flipH="1">
              <a:off x="1863964" y="2008972"/>
              <a:ext cx="153154" cy="83376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615" name="Group 647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479" name="Straight Connector 1478"/>
              <p:cNvCxnSpPr/>
              <p:nvPr/>
            </p:nvCxnSpPr>
            <p:spPr>
              <a:xfrm rot="5400000" flipH="1" flipV="1">
                <a:off x="1986804" y="1979453"/>
                <a:ext cx="74876" cy="4940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0" name="Straight Connector 1479"/>
              <p:cNvCxnSpPr/>
              <p:nvPr/>
            </p:nvCxnSpPr>
            <p:spPr>
              <a:xfrm>
                <a:off x="2048945" y="1973526"/>
                <a:ext cx="86466" cy="81683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1" name="Straight Connector 1480"/>
              <p:cNvCxnSpPr/>
              <p:nvPr/>
            </p:nvCxnSpPr>
            <p:spPr>
              <a:xfrm rot="5400000" flipH="1" flipV="1">
                <a:off x="1991435" y="2052471"/>
                <a:ext cx="74876" cy="46320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2" name="Straight Connector 1481"/>
              <p:cNvCxnSpPr/>
              <p:nvPr/>
            </p:nvCxnSpPr>
            <p:spPr>
              <a:xfrm rot="16200000" flipH="1">
                <a:off x="2024142" y="2072890"/>
                <a:ext cx="102103" cy="4632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3" name="Straight Connector 1482"/>
              <p:cNvCxnSpPr/>
              <p:nvPr/>
            </p:nvCxnSpPr>
            <p:spPr>
              <a:xfrm rot="5400000" flipH="1" flipV="1">
                <a:off x="1991435" y="2130749"/>
                <a:ext cx="74876" cy="46320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4" name="Straight Connector 1483"/>
              <p:cNvCxnSpPr/>
              <p:nvPr/>
            </p:nvCxnSpPr>
            <p:spPr>
              <a:xfrm rot="16200000" flipH="1">
                <a:off x="2015443" y="2159867"/>
                <a:ext cx="156558" cy="83379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5" name="Group 1484"/>
          <p:cNvGrpSpPr>
            <a:grpSpLocks/>
          </p:cNvGrpSpPr>
          <p:nvPr/>
        </p:nvGrpSpPr>
        <p:grpSpPr bwMode="auto">
          <a:xfrm>
            <a:off x="5416551" y="4143375"/>
            <a:ext cx="638175" cy="685800"/>
            <a:chOff x="1522111" y="1535037"/>
            <a:chExt cx="599082" cy="663672"/>
          </a:xfrm>
        </p:grpSpPr>
        <p:sp>
          <p:nvSpPr>
            <p:cNvPr id="1486" name="Oval 1485"/>
            <p:cNvSpPr/>
            <p:nvPr/>
          </p:nvSpPr>
          <p:spPr>
            <a:xfrm>
              <a:off x="1785886" y="1857655"/>
              <a:ext cx="71532" cy="21354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487" name="Arc 1486"/>
            <p:cNvSpPr/>
            <p:nvPr/>
          </p:nvSpPr>
          <p:spPr>
            <a:xfrm>
              <a:off x="1522111" y="1535037"/>
              <a:ext cx="286129" cy="643701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488" name="Arc 1487"/>
            <p:cNvSpPr/>
            <p:nvPr/>
          </p:nvSpPr>
          <p:spPr>
            <a:xfrm flipH="1">
              <a:off x="1835064" y="1555009"/>
              <a:ext cx="286129" cy="643700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489" name="Straight Connector 1488"/>
            <p:cNvCxnSpPr>
              <a:stCxn id="1486" idx="7"/>
            </p:cNvCxnSpPr>
            <p:nvPr/>
          </p:nvCxnSpPr>
          <p:spPr>
            <a:xfrm rot="5400000" flipH="1" flipV="1">
              <a:off x="1833960" y="1827666"/>
              <a:ext cx="73741" cy="47688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0" name="Straight Connector 1489"/>
            <p:cNvCxnSpPr/>
            <p:nvPr/>
          </p:nvCxnSpPr>
          <p:spPr>
            <a:xfrm>
              <a:off x="1894674" y="1820785"/>
              <a:ext cx="87925" cy="81423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1" name="Straight Connector 1490"/>
            <p:cNvCxnSpPr/>
            <p:nvPr/>
          </p:nvCxnSpPr>
          <p:spPr>
            <a:xfrm rot="5400000" flipH="1" flipV="1">
              <a:off x="1839921" y="1899872"/>
              <a:ext cx="73741" cy="47688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2" name="Straight Connector 1491"/>
            <p:cNvCxnSpPr/>
            <p:nvPr/>
          </p:nvCxnSpPr>
          <p:spPr>
            <a:xfrm rot="16200000" flipH="1">
              <a:off x="1871525" y="1922101"/>
              <a:ext cx="102930" cy="4470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3" name="Straight Connector 1492"/>
            <p:cNvCxnSpPr/>
            <p:nvPr/>
          </p:nvCxnSpPr>
          <p:spPr>
            <a:xfrm rot="5400000" flipH="1" flipV="1">
              <a:off x="1837663" y="1978990"/>
              <a:ext cx="75278" cy="47688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45" name="Straight Connector 1493"/>
            <p:cNvCxnSpPr/>
            <p:nvPr/>
          </p:nvCxnSpPr>
          <p:spPr>
            <a:xfrm rot="16200000" flipH="1">
              <a:off x="1863291" y="2008732"/>
              <a:ext cx="155164" cy="83454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599" name="Group 23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496" name="Straight Connector 1495"/>
              <p:cNvCxnSpPr/>
              <p:nvPr/>
            </p:nvCxnSpPr>
            <p:spPr>
              <a:xfrm rot="5400000" flipH="1" flipV="1">
                <a:off x="1986155" y="1979710"/>
                <a:ext cx="75278" cy="4768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7" name="Straight Connector 1496"/>
              <p:cNvCxnSpPr/>
              <p:nvPr/>
            </p:nvCxnSpPr>
            <p:spPr>
              <a:xfrm>
                <a:off x="2047638" y="1973597"/>
                <a:ext cx="87924" cy="79886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8" name="Straight Connector 1497"/>
              <p:cNvCxnSpPr/>
              <p:nvPr/>
            </p:nvCxnSpPr>
            <p:spPr>
              <a:xfrm rot="5400000" flipH="1" flipV="1">
                <a:off x="1992885" y="2051147"/>
                <a:ext cx="73741" cy="4768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9" name="Straight Connector 1498"/>
              <p:cNvCxnSpPr/>
              <p:nvPr/>
            </p:nvCxnSpPr>
            <p:spPr>
              <a:xfrm rot="16200000" flipH="1">
                <a:off x="2025256" y="2074145"/>
                <a:ext cx="101394" cy="4470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0" name="Straight Connector 1499"/>
              <p:cNvCxnSpPr/>
              <p:nvPr/>
            </p:nvCxnSpPr>
            <p:spPr>
              <a:xfrm rot="5400000" flipH="1" flipV="1">
                <a:off x="1991394" y="2131033"/>
                <a:ext cx="73741" cy="4768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1" name="Straight Connector 1500"/>
              <p:cNvCxnSpPr/>
              <p:nvPr/>
            </p:nvCxnSpPr>
            <p:spPr>
              <a:xfrm rot="16200000" flipH="1">
                <a:off x="2015486" y="2160775"/>
                <a:ext cx="156700" cy="83454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02" name="Group 1501"/>
          <p:cNvGrpSpPr>
            <a:grpSpLocks/>
          </p:cNvGrpSpPr>
          <p:nvPr/>
        </p:nvGrpSpPr>
        <p:grpSpPr bwMode="auto">
          <a:xfrm rot="-7320000">
            <a:off x="6088858" y="3699670"/>
            <a:ext cx="338137" cy="447675"/>
            <a:chOff x="1522111" y="1535037"/>
            <a:chExt cx="599082" cy="663672"/>
          </a:xfrm>
        </p:grpSpPr>
        <p:sp>
          <p:nvSpPr>
            <p:cNvPr id="1503" name="Oval 1502"/>
            <p:cNvSpPr/>
            <p:nvPr/>
          </p:nvSpPr>
          <p:spPr>
            <a:xfrm>
              <a:off x="1796195" y="1857830"/>
              <a:ext cx="70316" cy="21416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504" name="Arc 1503"/>
            <p:cNvSpPr/>
            <p:nvPr/>
          </p:nvSpPr>
          <p:spPr>
            <a:xfrm>
              <a:off x="1522136" y="1534788"/>
              <a:ext cx="286885" cy="642490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505" name="Arc 1504"/>
            <p:cNvSpPr/>
            <p:nvPr/>
          </p:nvSpPr>
          <p:spPr>
            <a:xfrm flipH="1">
              <a:off x="1834284" y="1556465"/>
              <a:ext cx="286885" cy="642492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506" name="Straight Connector 1505"/>
            <p:cNvCxnSpPr>
              <a:stCxn id="1503" idx="7"/>
            </p:cNvCxnSpPr>
            <p:nvPr/>
          </p:nvCxnSpPr>
          <p:spPr>
            <a:xfrm rot="5400000" flipH="1" flipV="1">
              <a:off x="1852401" y="1824001"/>
              <a:ext cx="72956" cy="4781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7" name="Straight Connector 1506"/>
            <p:cNvCxnSpPr/>
            <p:nvPr/>
          </p:nvCxnSpPr>
          <p:spPr>
            <a:xfrm>
              <a:off x="1893818" y="1818748"/>
              <a:ext cx="90003" cy="80017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8" name="Straight Connector 1507"/>
            <p:cNvCxnSpPr/>
            <p:nvPr/>
          </p:nvCxnSpPr>
          <p:spPr>
            <a:xfrm rot="5400000" flipH="1" flipV="1">
              <a:off x="1854661" y="1899340"/>
              <a:ext cx="75310" cy="4781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9" name="Straight Connector 1508"/>
            <p:cNvCxnSpPr/>
            <p:nvPr/>
          </p:nvCxnSpPr>
          <p:spPr>
            <a:xfrm rot="16200000" flipH="1">
              <a:off x="1874829" y="1922855"/>
              <a:ext cx="103552" cy="4218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46" name="Straight Connector 1509"/>
            <p:cNvCxnSpPr/>
            <p:nvPr/>
          </p:nvCxnSpPr>
          <p:spPr>
            <a:xfrm rot="5400000" flipH="1" flipV="1">
              <a:off x="1837975" y="1979419"/>
              <a:ext cx="75310" cy="4781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1" name="Straight Connector 1510"/>
            <p:cNvCxnSpPr/>
            <p:nvPr/>
          </p:nvCxnSpPr>
          <p:spPr>
            <a:xfrm rot="16200000" flipH="1">
              <a:off x="1862369" y="2005911"/>
              <a:ext cx="155327" cy="8437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583" name="Group 222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513" name="Straight Connector 1512"/>
              <p:cNvCxnSpPr/>
              <p:nvPr/>
            </p:nvCxnSpPr>
            <p:spPr>
              <a:xfrm rot="5400000" flipH="1" flipV="1">
                <a:off x="1969923" y="1958152"/>
                <a:ext cx="77664" cy="56252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4" name="Straight Connector 1513"/>
              <p:cNvCxnSpPr/>
              <p:nvPr/>
            </p:nvCxnSpPr>
            <p:spPr>
              <a:xfrm>
                <a:off x="2028254" y="1956129"/>
                <a:ext cx="98440" cy="80017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5" name="Straight Connector 1514"/>
              <p:cNvCxnSpPr/>
              <p:nvPr/>
            </p:nvCxnSpPr>
            <p:spPr>
              <a:xfrm rot="5400000" flipH="1" flipV="1">
                <a:off x="1962297" y="2033558"/>
                <a:ext cx="75310" cy="5062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6" name="Straight Connector 1515"/>
              <p:cNvCxnSpPr/>
              <p:nvPr/>
            </p:nvCxnSpPr>
            <p:spPr>
              <a:xfrm rot="16200000" flipH="1">
                <a:off x="2010783" y="2047963"/>
                <a:ext cx="103552" cy="5625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7" name="Straight Connector 1516"/>
              <p:cNvCxnSpPr/>
              <p:nvPr/>
            </p:nvCxnSpPr>
            <p:spPr>
              <a:xfrm rot="5400000" flipH="1" flipV="1">
                <a:off x="1970802" y="2113137"/>
                <a:ext cx="77663" cy="5062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8" name="Straight Connector 1517"/>
              <p:cNvCxnSpPr/>
              <p:nvPr/>
            </p:nvCxnSpPr>
            <p:spPr>
              <a:xfrm rot="16200000" flipH="1">
                <a:off x="2005454" y="2143813"/>
                <a:ext cx="155328" cy="92816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19" name="Group 1518"/>
          <p:cNvGrpSpPr>
            <a:grpSpLocks/>
          </p:cNvGrpSpPr>
          <p:nvPr/>
        </p:nvGrpSpPr>
        <p:grpSpPr bwMode="auto">
          <a:xfrm rot="2235018">
            <a:off x="6488114" y="5567363"/>
            <a:ext cx="454025" cy="488950"/>
            <a:chOff x="1522111" y="1535037"/>
            <a:chExt cx="599082" cy="663672"/>
          </a:xfrm>
        </p:grpSpPr>
        <p:sp>
          <p:nvSpPr>
            <p:cNvPr id="1520" name="Oval 1519"/>
            <p:cNvSpPr/>
            <p:nvPr/>
          </p:nvSpPr>
          <p:spPr>
            <a:xfrm>
              <a:off x="1773493" y="1860713"/>
              <a:ext cx="71220" cy="21332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521" name="Arc 1520"/>
            <p:cNvSpPr/>
            <p:nvPr/>
          </p:nvSpPr>
          <p:spPr>
            <a:xfrm>
              <a:off x="1519109" y="1535699"/>
              <a:ext cx="284878" cy="642124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522" name="Arc 1521"/>
            <p:cNvSpPr/>
            <p:nvPr/>
          </p:nvSpPr>
          <p:spPr>
            <a:xfrm flipH="1">
              <a:off x="1831778" y="1556404"/>
              <a:ext cx="284878" cy="642124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523" name="Straight Connector 1522"/>
            <p:cNvCxnSpPr>
              <a:stCxn id="1520" idx="7"/>
            </p:cNvCxnSpPr>
            <p:nvPr/>
          </p:nvCxnSpPr>
          <p:spPr>
            <a:xfrm rot="5400000" flipH="1" flipV="1">
              <a:off x="1821807" y="1830250"/>
              <a:ext cx="73262" cy="4817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4" name="Straight Connector 1523"/>
            <p:cNvCxnSpPr/>
            <p:nvPr/>
          </p:nvCxnSpPr>
          <p:spPr>
            <a:xfrm>
              <a:off x="1880893" y="1820702"/>
              <a:ext cx="87977" cy="7972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5" name="Straight Connector 1524"/>
            <p:cNvCxnSpPr/>
            <p:nvPr/>
          </p:nvCxnSpPr>
          <p:spPr>
            <a:xfrm rot="5400000" flipH="1" flipV="1">
              <a:off x="1826852" y="1902610"/>
              <a:ext cx="75418" cy="4817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47" name="Straight Connector 1525"/>
            <p:cNvCxnSpPr/>
            <p:nvPr/>
          </p:nvCxnSpPr>
          <p:spPr>
            <a:xfrm rot="16200000" flipH="1">
              <a:off x="1870988" y="1922840"/>
              <a:ext cx="103429" cy="4398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7" name="Straight Connector 1526"/>
            <p:cNvCxnSpPr/>
            <p:nvPr/>
          </p:nvCxnSpPr>
          <p:spPr>
            <a:xfrm rot="5400000" flipH="1" flipV="1">
              <a:off x="1833254" y="1981010"/>
              <a:ext cx="73262" cy="4817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8" name="Straight Connector 1527"/>
            <p:cNvCxnSpPr/>
            <p:nvPr/>
          </p:nvCxnSpPr>
          <p:spPr>
            <a:xfrm rot="16200000" flipH="1">
              <a:off x="1849150" y="2011293"/>
              <a:ext cx="157300" cy="8378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567" name="Group 409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530" name="Straight Connector 1529"/>
              <p:cNvCxnSpPr/>
              <p:nvPr/>
            </p:nvCxnSpPr>
            <p:spPr>
              <a:xfrm rot="5400000" flipH="1" flipV="1">
                <a:off x="2007831" y="1982048"/>
                <a:ext cx="75416" cy="4608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1" name="Straight Connector 1530"/>
              <p:cNvCxnSpPr/>
              <p:nvPr/>
            </p:nvCxnSpPr>
            <p:spPr>
              <a:xfrm>
                <a:off x="2060124" y="1976379"/>
                <a:ext cx="81692" cy="81881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2" name="Straight Connector 1531"/>
              <p:cNvCxnSpPr/>
              <p:nvPr/>
            </p:nvCxnSpPr>
            <p:spPr>
              <a:xfrm rot="5400000" flipH="1" flipV="1">
                <a:off x="2011980" y="2054018"/>
                <a:ext cx="75418" cy="4398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3" name="Straight Connector 1532"/>
              <p:cNvCxnSpPr/>
              <p:nvPr/>
            </p:nvCxnSpPr>
            <p:spPr>
              <a:xfrm rot="16200000" flipH="1">
                <a:off x="2042039" y="2080571"/>
                <a:ext cx="101274" cy="41894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4" name="Straight Connector 1533"/>
              <p:cNvCxnSpPr/>
              <p:nvPr/>
            </p:nvCxnSpPr>
            <p:spPr>
              <a:xfrm rot="5400000" flipH="1" flipV="1">
                <a:off x="2007691" y="2134579"/>
                <a:ext cx="75416" cy="4398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5" name="Straight Connector 1534"/>
              <p:cNvCxnSpPr/>
              <p:nvPr/>
            </p:nvCxnSpPr>
            <p:spPr>
              <a:xfrm rot="16200000" flipH="1">
                <a:off x="2027218" y="2165633"/>
                <a:ext cx="155144" cy="77504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1" name="Group 1535"/>
          <p:cNvGrpSpPr>
            <a:grpSpLocks/>
          </p:cNvGrpSpPr>
          <p:nvPr/>
        </p:nvGrpSpPr>
        <p:grpSpPr bwMode="auto">
          <a:xfrm rot="9245232">
            <a:off x="5195888" y="4759326"/>
            <a:ext cx="468312" cy="447675"/>
            <a:chOff x="1522111" y="1535037"/>
            <a:chExt cx="599082" cy="663672"/>
          </a:xfrm>
        </p:grpSpPr>
        <p:sp>
          <p:nvSpPr>
            <p:cNvPr id="1537" name="Oval 1536"/>
            <p:cNvSpPr/>
            <p:nvPr/>
          </p:nvSpPr>
          <p:spPr>
            <a:xfrm>
              <a:off x="1783205" y="1879822"/>
              <a:ext cx="71078" cy="21416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538" name="Arc 1537"/>
            <p:cNvSpPr/>
            <p:nvPr/>
          </p:nvSpPr>
          <p:spPr>
            <a:xfrm>
              <a:off x="1518329" y="1561423"/>
              <a:ext cx="286342" cy="642492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539" name="Arc 1538"/>
            <p:cNvSpPr/>
            <p:nvPr/>
          </p:nvSpPr>
          <p:spPr>
            <a:xfrm flipH="1">
              <a:off x="1833671" y="1579367"/>
              <a:ext cx="286341" cy="642490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540" name="Straight Connector 1539"/>
            <p:cNvCxnSpPr>
              <a:stCxn id="1537" idx="7"/>
            </p:cNvCxnSpPr>
            <p:nvPr/>
          </p:nvCxnSpPr>
          <p:spPr>
            <a:xfrm rot="5400000" flipH="1" flipV="1">
              <a:off x="1833841" y="1851297"/>
              <a:ext cx="72956" cy="4670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1" name="Straight Connector 1540"/>
            <p:cNvCxnSpPr/>
            <p:nvPr/>
          </p:nvCxnSpPr>
          <p:spPr>
            <a:xfrm>
              <a:off x="1888691" y="1826969"/>
              <a:ext cx="89355" cy="80017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48" name="Straight Connector 1541"/>
            <p:cNvCxnSpPr/>
            <p:nvPr/>
          </p:nvCxnSpPr>
          <p:spPr>
            <a:xfrm rot="5400000" flipH="1" flipV="1">
              <a:off x="1839053" y="1900683"/>
              <a:ext cx="75310" cy="4670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3" name="Straight Connector 1542"/>
            <p:cNvCxnSpPr/>
            <p:nvPr/>
          </p:nvCxnSpPr>
          <p:spPr>
            <a:xfrm rot="16200000" flipH="1">
              <a:off x="1860603" y="1927016"/>
              <a:ext cx="103552" cy="44677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4" name="Straight Connector 1543"/>
            <p:cNvCxnSpPr/>
            <p:nvPr/>
          </p:nvCxnSpPr>
          <p:spPr>
            <a:xfrm rot="5400000" flipH="1" flipV="1">
              <a:off x="1828112" y="1987701"/>
              <a:ext cx="75310" cy="4873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5" name="Straight Connector 1544"/>
            <p:cNvCxnSpPr/>
            <p:nvPr/>
          </p:nvCxnSpPr>
          <p:spPr>
            <a:xfrm rot="16200000" flipH="1">
              <a:off x="1866725" y="2022556"/>
              <a:ext cx="155327" cy="83262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551" name="Group 324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547" name="Straight Connector 1546"/>
              <p:cNvCxnSpPr/>
              <p:nvPr/>
            </p:nvCxnSpPr>
            <p:spPr>
              <a:xfrm rot="5400000" flipH="1" flipV="1">
                <a:off x="1993554" y="1995396"/>
                <a:ext cx="75310" cy="4467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8" name="Straight Connector 1547"/>
              <p:cNvCxnSpPr/>
              <p:nvPr/>
            </p:nvCxnSpPr>
            <p:spPr>
              <a:xfrm>
                <a:off x="2048033" y="1989425"/>
                <a:ext cx="83261" cy="82371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9" name="Straight Connector 1548"/>
              <p:cNvCxnSpPr/>
              <p:nvPr/>
            </p:nvCxnSpPr>
            <p:spPr>
              <a:xfrm rot="5400000" flipH="1" flipV="1">
                <a:off x="1997973" y="2080207"/>
                <a:ext cx="72958" cy="4670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0" name="Straight Connector 1549"/>
              <p:cNvCxnSpPr/>
              <p:nvPr/>
            </p:nvCxnSpPr>
            <p:spPr>
              <a:xfrm rot="16200000" flipH="1">
                <a:off x="2024925" y="2099653"/>
                <a:ext cx="105904" cy="42646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1" name="Straight Connector 1550"/>
              <p:cNvCxnSpPr/>
              <p:nvPr/>
            </p:nvCxnSpPr>
            <p:spPr>
              <a:xfrm rot="5400000" flipH="1" flipV="1">
                <a:off x="2000248" y="2146002"/>
                <a:ext cx="75310" cy="4467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2" name="Straight Connector 1551"/>
              <p:cNvCxnSpPr/>
              <p:nvPr/>
            </p:nvCxnSpPr>
            <p:spPr>
              <a:xfrm rot="16200000" flipH="1">
                <a:off x="2016294" y="2195709"/>
                <a:ext cx="160034" cy="7310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3" name="Group 1552"/>
          <p:cNvGrpSpPr>
            <a:grpSpLocks/>
          </p:cNvGrpSpPr>
          <p:nvPr/>
        </p:nvGrpSpPr>
        <p:grpSpPr bwMode="auto">
          <a:xfrm rot="-2548720">
            <a:off x="5648325" y="5557838"/>
            <a:ext cx="465138" cy="493712"/>
            <a:chOff x="1522111" y="1535037"/>
            <a:chExt cx="599082" cy="663672"/>
          </a:xfrm>
        </p:grpSpPr>
        <p:sp>
          <p:nvSpPr>
            <p:cNvPr id="1554" name="Oval 1553"/>
            <p:cNvSpPr/>
            <p:nvPr/>
          </p:nvSpPr>
          <p:spPr>
            <a:xfrm>
              <a:off x="1782965" y="1845646"/>
              <a:ext cx="71562" cy="2134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555" name="Arc 1554"/>
            <p:cNvSpPr/>
            <p:nvPr/>
          </p:nvSpPr>
          <p:spPr>
            <a:xfrm>
              <a:off x="1521016" y="1534065"/>
              <a:ext cx="286250" cy="642333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556" name="Arc 1555"/>
            <p:cNvSpPr/>
            <p:nvPr/>
          </p:nvSpPr>
          <p:spPr>
            <a:xfrm flipH="1">
              <a:off x="1834529" y="1555906"/>
              <a:ext cx="286250" cy="642333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557" name="Straight Connector 1556"/>
            <p:cNvCxnSpPr>
              <a:stCxn id="1554" idx="7"/>
            </p:cNvCxnSpPr>
            <p:nvPr/>
          </p:nvCxnSpPr>
          <p:spPr>
            <a:xfrm rot="5400000" flipH="1" flipV="1">
              <a:off x="1833781" y="1815408"/>
              <a:ext cx="74689" cy="47028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49" name="Straight Connector 1557"/>
            <p:cNvCxnSpPr/>
            <p:nvPr/>
          </p:nvCxnSpPr>
          <p:spPr>
            <a:xfrm>
              <a:off x="1893933" y="1820230"/>
              <a:ext cx="87919" cy="81092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 rot="5400000" flipH="1" flipV="1">
              <a:off x="1832939" y="1890262"/>
              <a:ext cx="72556" cy="47026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 rot="16200000" flipH="1">
              <a:off x="1870645" y="1921339"/>
              <a:ext cx="102432" cy="44982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 rot="5400000" flipH="1" flipV="1">
              <a:off x="1838512" y="1978050"/>
              <a:ext cx="74691" cy="49072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 rot="16200000" flipH="1">
              <a:off x="1862175" y="2008586"/>
              <a:ext cx="155782" cy="81786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535" name="Group 324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564" name="Straight Connector 1563"/>
              <p:cNvCxnSpPr/>
              <p:nvPr/>
            </p:nvCxnSpPr>
            <p:spPr>
              <a:xfrm rot="5400000" flipH="1" flipV="1">
                <a:off x="1983700" y="1957297"/>
                <a:ext cx="74690" cy="49071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5" name="Straight Connector 1564"/>
              <p:cNvCxnSpPr/>
              <p:nvPr/>
            </p:nvCxnSpPr>
            <p:spPr>
              <a:xfrm>
                <a:off x="2047911" y="1949261"/>
                <a:ext cx="96099" cy="8109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6" name="Straight Connector 1565"/>
              <p:cNvCxnSpPr/>
              <p:nvPr/>
            </p:nvCxnSpPr>
            <p:spPr>
              <a:xfrm rot="5400000" flipH="1" flipV="1">
                <a:off x="1992079" y="2023069"/>
                <a:ext cx="72556" cy="5111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7" name="Straight Connector 1566"/>
              <p:cNvCxnSpPr/>
              <p:nvPr/>
            </p:nvCxnSpPr>
            <p:spPr>
              <a:xfrm rot="16200000" flipH="1">
                <a:off x="2024355" y="2046116"/>
                <a:ext cx="100298" cy="47026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8" name="Straight Connector 1567"/>
              <p:cNvCxnSpPr/>
              <p:nvPr/>
            </p:nvCxnSpPr>
            <p:spPr>
              <a:xfrm rot="5400000" flipH="1" flipV="1">
                <a:off x="1990400" y="2103216"/>
                <a:ext cx="70422" cy="55206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9" name="Straight Connector 1568"/>
              <p:cNvCxnSpPr/>
              <p:nvPr/>
            </p:nvCxnSpPr>
            <p:spPr>
              <a:xfrm rot="16200000" flipH="1">
                <a:off x="2015269" y="2130211"/>
                <a:ext cx="155782" cy="9200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5" name="Group 1569"/>
          <p:cNvGrpSpPr>
            <a:grpSpLocks/>
          </p:cNvGrpSpPr>
          <p:nvPr/>
        </p:nvGrpSpPr>
        <p:grpSpPr bwMode="auto">
          <a:xfrm rot="-5746989">
            <a:off x="5895182" y="5079207"/>
            <a:ext cx="468312" cy="447675"/>
            <a:chOff x="1522111" y="1535037"/>
            <a:chExt cx="599082" cy="663672"/>
          </a:xfrm>
        </p:grpSpPr>
        <p:sp>
          <p:nvSpPr>
            <p:cNvPr id="1571" name="Oval 1570"/>
            <p:cNvSpPr/>
            <p:nvPr/>
          </p:nvSpPr>
          <p:spPr>
            <a:xfrm>
              <a:off x="1798440" y="1852309"/>
              <a:ext cx="71077" cy="21416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572" name="Arc 1571"/>
            <p:cNvSpPr/>
            <p:nvPr/>
          </p:nvSpPr>
          <p:spPr>
            <a:xfrm>
              <a:off x="1525438" y="1521750"/>
              <a:ext cx="286342" cy="642492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573" name="Arc 1572"/>
            <p:cNvSpPr/>
            <p:nvPr/>
          </p:nvSpPr>
          <p:spPr>
            <a:xfrm flipH="1">
              <a:off x="1843467" y="1549615"/>
              <a:ext cx="286341" cy="642492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4350" name="Straight Connector 1573"/>
            <p:cNvCxnSpPr>
              <a:stCxn id="1571" idx="7"/>
            </p:cNvCxnSpPr>
            <p:nvPr/>
          </p:nvCxnSpPr>
          <p:spPr>
            <a:xfrm rot="5400000" flipH="1" flipV="1">
              <a:off x="1845915" y="1825810"/>
              <a:ext cx="72956" cy="4670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5" name="Straight Connector 1574"/>
            <p:cNvCxnSpPr/>
            <p:nvPr/>
          </p:nvCxnSpPr>
          <p:spPr>
            <a:xfrm>
              <a:off x="1892768" y="1821531"/>
              <a:ext cx="89355" cy="80017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6" name="Straight Connector 1575"/>
            <p:cNvCxnSpPr/>
            <p:nvPr/>
          </p:nvCxnSpPr>
          <p:spPr>
            <a:xfrm rot="5400000" flipH="1" flipV="1">
              <a:off x="1849213" y="1891386"/>
              <a:ext cx="75310" cy="4670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7" name="Straight Connector 1576"/>
            <p:cNvCxnSpPr/>
            <p:nvPr/>
          </p:nvCxnSpPr>
          <p:spPr>
            <a:xfrm rot="16200000" flipH="1">
              <a:off x="1860527" y="1916677"/>
              <a:ext cx="103552" cy="44677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8" name="Straight Connector 1577"/>
            <p:cNvCxnSpPr/>
            <p:nvPr/>
          </p:nvCxnSpPr>
          <p:spPr>
            <a:xfrm rot="5400000" flipH="1" flipV="1">
              <a:off x="1826489" y="1975227"/>
              <a:ext cx="75310" cy="4873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9" name="Straight Connector 1578"/>
            <p:cNvCxnSpPr/>
            <p:nvPr/>
          </p:nvCxnSpPr>
          <p:spPr>
            <a:xfrm rot="16200000" flipH="1">
              <a:off x="1875341" y="2003877"/>
              <a:ext cx="155327" cy="83263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519" name="Group 324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581" name="Straight Connector 1580"/>
              <p:cNvCxnSpPr/>
              <p:nvPr/>
            </p:nvCxnSpPr>
            <p:spPr>
              <a:xfrm rot="5400000" flipH="1" flipV="1">
                <a:off x="1973545" y="1958281"/>
                <a:ext cx="77664" cy="4467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2" name="Straight Connector 1581"/>
              <p:cNvCxnSpPr/>
              <p:nvPr/>
            </p:nvCxnSpPr>
            <p:spPr>
              <a:xfrm>
                <a:off x="2040379" y="1955030"/>
                <a:ext cx="81231" cy="80017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3" name="Straight Connector 1582"/>
              <p:cNvCxnSpPr/>
              <p:nvPr/>
            </p:nvCxnSpPr>
            <p:spPr>
              <a:xfrm rot="5400000" flipH="1" flipV="1">
                <a:off x="1979211" y="2030206"/>
                <a:ext cx="72958" cy="4670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4" name="Straight Connector 1583"/>
              <p:cNvCxnSpPr/>
              <p:nvPr/>
            </p:nvCxnSpPr>
            <p:spPr>
              <a:xfrm rot="16200000" flipH="1">
                <a:off x="2023723" y="2059823"/>
                <a:ext cx="101197" cy="44677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5" name="Straight Connector 1584"/>
              <p:cNvCxnSpPr/>
              <p:nvPr/>
            </p:nvCxnSpPr>
            <p:spPr>
              <a:xfrm rot="5400000" flipH="1" flipV="1">
                <a:off x="1985901" y="2109543"/>
                <a:ext cx="75310" cy="4467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6" name="Straight Connector 1585"/>
              <p:cNvCxnSpPr/>
              <p:nvPr/>
            </p:nvCxnSpPr>
            <p:spPr>
              <a:xfrm rot="16200000" flipH="1">
                <a:off x="2000380" y="2149144"/>
                <a:ext cx="160034" cy="7513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7" name="Group 1586"/>
          <p:cNvGrpSpPr>
            <a:grpSpLocks/>
          </p:cNvGrpSpPr>
          <p:nvPr/>
        </p:nvGrpSpPr>
        <p:grpSpPr bwMode="auto">
          <a:xfrm rot="2235018">
            <a:off x="6183314" y="5567363"/>
            <a:ext cx="454025" cy="488950"/>
            <a:chOff x="1522111" y="1535037"/>
            <a:chExt cx="599082" cy="663672"/>
          </a:xfrm>
        </p:grpSpPr>
        <p:sp>
          <p:nvSpPr>
            <p:cNvPr id="1588" name="Oval 1587"/>
            <p:cNvSpPr/>
            <p:nvPr/>
          </p:nvSpPr>
          <p:spPr>
            <a:xfrm>
              <a:off x="1773493" y="1860713"/>
              <a:ext cx="71220" cy="21332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589" name="Arc 1588"/>
            <p:cNvSpPr/>
            <p:nvPr/>
          </p:nvSpPr>
          <p:spPr>
            <a:xfrm>
              <a:off x="1519109" y="1535699"/>
              <a:ext cx="284878" cy="642124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4351" name="Arc 1589"/>
            <p:cNvSpPr/>
            <p:nvPr/>
          </p:nvSpPr>
          <p:spPr>
            <a:xfrm flipH="1">
              <a:off x="1831778" y="1556404"/>
              <a:ext cx="284878" cy="642124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591" name="Straight Connector 1590"/>
            <p:cNvCxnSpPr>
              <a:stCxn id="1588" idx="7"/>
            </p:cNvCxnSpPr>
            <p:nvPr/>
          </p:nvCxnSpPr>
          <p:spPr>
            <a:xfrm rot="5400000" flipH="1" flipV="1">
              <a:off x="1821807" y="1830250"/>
              <a:ext cx="73262" cy="4817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2" name="Straight Connector 1591"/>
            <p:cNvCxnSpPr/>
            <p:nvPr/>
          </p:nvCxnSpPr>
          <p:spPr>
            <a:xfrm>
              <a:off x="1880893" y="1820702"/>
              <a:ext cx="87977" cy="7972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3" name="Straight Connector 1592"/>
            <p:cNvCxnSpPr/>
            <p:nvPr/>
          </p:nvCxnSpPr>
          <p:spPr>
            <a:xfrm rot="5400000" flipH="1" flipV="1">
              <a:off x="1826852" y="1902610"/>
              <a:ext cx="75418" cy="4817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4" name="Straight Connector 1593"/>
            <p:cNvCxnSpPr/>
            <p:nvPr/>
          </p:nvCxnSpPr>
          <p:spPr>
            <a:xfrm rot="16200000" flipH="1">
              <a:off x="1870988" y="1922840"/>
              <a:ext cx="103429" cy="4398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5" name="Straight Connector 1594"/>
            <p:cNvCxnSpPr/>
            <p:nvPr/>
          </p:nvCxnSpPr>
          <p:spPr>
            <a:xfrm rot="5400000" flipH="1" flipV="1">
              <a:off x="1833254" y="1981010"/>
              <a:ext cx="73262" cy="4817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6" name="Straight Connector 1595"/>
            <p:cNvCxnSpPr/>
            <p:nvPr/>
          </p:nvCxnSpPr>
          <p:spPr>
            <a:xfrm rot="16200000" flipH="1">
              <a:off x="1849150" y="2011293"/>
              <a:ext cx="157300" cy="8378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503" name="Group 409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598" name="Straight Connector 1597"/>
              <p:cNvCxnSpPr/>
              <p:nvPr/>
            </p:nvCxnSpPr>
            <p:spPr>
              <a:xfrm rot="5400000" flipH="1" flipV="1">
                <a:off x="2007831" y="1982048"/>
                <a:ext cx="75416" cy="4608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9" name="Straight Connector 1598"/>
              <p:cNvCxnSpPr/>
              <p:nvPr/>
            </p:nvCxnSpPr>
            <p:spPr>
              <a:xfrm>
                <a:off x="2060124" y="1976379"/>
                <a:ext cx="81692" cy="81881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0" name="Straight Connector 1599"/>
              <p:cNvCxnSpPr/>
              <p:nvPr/>
            </p:nvCxnSpPr>
            <p:spPr>
              <a:xfrm rot="5400000" flipH="1" flipV="1">
                <a:off x="2011980" y="2054018"/>
                <a:ext cx="75418" cy="4398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1" name="Straight Connector 1600"/>
              <p:cNvCxnSpPr/>
              <p:nvPr/>
            </p:nvCxnSpPr>
            <p:spPr>
              <a:xfrm rot="16200000" flipH="1">
                <a:off x="2042039" y="2080571"/>
                <a:ext cx="101274" cy="41894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2" name="Straight Connector 1601"/>
              <p:cNvCxnSpPr/>
              <p:nvPr/>
            </p:nvCxnSpPr>
            <p:spPr>
              <a:xfrm rot="5400000" flipH="1" flipV="1">
                <a:off x="2007691" y="2134579"/>
                <a:ext cx="75416" cy="4398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3" name="Straight Connector 1602"/>
              <p:cNvCxnSpPr/>
              <p:nvPr/>
            </p:nvCxnSpPr>
            <p:spPr>
              <a:xfrm rot="16200000" flipH="1">
                <a:off x="2027218" y="2165633"/>
                <a:ext cx="155144" cy="77504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9" name="Group 1603"/>
          <p:cNvGrpSpPr>
            <a:grpSpLocks/>
          </p:cNvGrpSpPr>
          <p:nvPr/>
        </p:nvGrpSpPr>
        <p:grpSpPr bwMode="auto">
          <a:xfrm rot="5400000">
            <a:off x="6933407" y="3075782"/>
            <a:ext cx="349250" cy="341313"/>
            <a:chOff x="1522111" y="1535037"/>
            <a:chExt cx="599082" cy="663672"/>
          </a:xfrm>
        </p:grpSpPr>
        <p:sp>
          <p:nvSpPr>
            <p:cNvPr id="1605" name="Oval 1604"/>
            <p:cNvSpPr/>
            <p:nvPr/>
          </p:nvSpPr>
          <p:spPr>
            <a:xfrm>
              <a:off x="1786252" y="1837548"/>
              <a:ext cx="70801" cy="2160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4352" name="Arc 1605"/>
            <p:cNvSpPr/>
            <p:nvPr/>
          </p:nvSpPr>
          <p:spPr>
            <a:xfrm>
              <a:off x="1522113" y="1516518"/>
              <a:ext cx="285925" cy="642063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607" name="Arc 1606"/>
            <p:cNvSpPr/>
            <p:nvPr/>
          </p:nvSpPr>
          <p:spPr>
            <a:xfrm flipH="1">
              <a:off x="1835268" y="1538126"/>
              <a:ext cx="285926" cy="642063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608" name="Straight Connector 1607"/>
            <p:cNvCxnSpPr>
              <a:stCxn id="1605" idx="7"/>
            </p:cNvCxnSpPr>
            <p:nvPr/>
          </p:nvCxnSpPr>
          <p:spPr>
            <a:xfrm rot="5400000" flipH="1" flipV="1">
              <a:off x="1832082" y="1826932"/>
              <a:ext cx="77172" cy="49016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9" name="Straight Connector 1608"/>
            <p:cNvCxnSpPr/>
            <p:nvPr/>
          </p:nvCxnSpPr>
          <p:spPr>
            <a:xfrm>
              <a:off x="1895175" y="1803593"/>
              <a:ext cx="87139" cy="8025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0" name="Straight Connector 1609"/>
            <p:cNvCxnSpPr/>
            <p:nvPr/>
          </p:nvCxnSpPr>
          <p:spPr>
            <a:xfrm rot="5400000" flipH="1" flipV="1">
              <a:off x="1840434" y="1882313"/>
              <a:ext cx="74084" cy="46292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1" name="Straight Connector 1610"/>
            <p:cNvCxnSpPr/>
            <p:nvPr/>
          </p:nvCxnSpPr>
          <p:spPr>
            <a:xfrm rot="16200000" flipH="1">
              <a:off x="1871473" y="1922260"/>
              <a:ext cx="101867" cy="43570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2" name="Straight Connector 1611"/>
            <p:cNvCxnSpPr/>
            <p:nvPr/>
          </p:nvCxnSpPr>
          <p:spPr>
            <a:xfrm rot="5400000" flipH="1" flipV="1">
              <a:off x="1837529" y="1978187"/>
              <a:ext cx="77170" cy="49016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3" name="Straight Connector 1612"/>
            <p:cNvCxnSpPr/>
            <p:nvPr/>
          </p:nvCxnSpPr>
          <p:spPr>
            <a:xfrm rot="16200000" flipH="1">
              <a:off x="1864297" y="1991173"/>
              <a:ext cx="154342" cy="81693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487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615" name="Straight Connector 1614"/>
              <p:cNvCxnSpPr/>
              <p:nvPr/>
            </p:nvCxnSpPr>
            <p:spPr>
              <a:xfrm rot="5400000" flipH="1" flipV="1">
                <a:off x="1986074" y="1961286"/>
                <a:ext cx="74084" cy="49016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6" name="Straight Connector 1615"/>
              <p:cNvCxnSpPr/>
              <p:nvPr/>
            </p:nvCxnSpPr>
            <p:spPr>
              <a:xfrm>
                <a:off x="2047625" y="1954925"/>
                <a:ext cx="87139" cy="8025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7" name="Straight Connector 1616"/>
              <p:cNvCxnSpPr/>
              <p:nvPr/>
            </p:nvCxnSpPr>
            <p:spPr>
              <a:xfrm rot="5400000" flipH="1" flipV="1">
                <a:off x="1989977" y="2052348"/>
                <a:ext cx="77172" cy="49016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8" name="Straight Connector 1617"/>
              <p:cNvCxnSpPr/>
              <p:nvPr/>
            </p:nvCxnSpPr>
            <p:spPr>
              <a:xfrm rot="16200000" flipH="1">
                <a:off x="2023923" y="2076679"/>
                <a:ext cx="101865" cy="43570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9" name="Straight Connector 1618"/>
              <p:cNvCxnSpPr/>
              <p:nvPr/>
            </p:nvCxnSpPr>
            <p:spPr>
              <a:xfrm rot="5400000" flipH="1" flipV="1">
                <a:off x="1990159" y="2113903"/>
                <a:ext cx="74084" cy="46292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0" name="Straight Connector 1619"/>
              <p:cNvCxnSpPr/>
              <p:nvPr/>
            </p:nvCxnSpPr>
            <p:spPr>
              <a:xfrm rot="16200000" flipH="1">
                <a:off x="2013840" y="2161208"/>
                <a:ext cx="157430" cy="84417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31" name="Group 1620"/>
          <p:cNvGrpSpPr>
            <a:grpSpLocks/>
          </p:cNvGrpSpPr>
          <p:nvPr/>
        </p:nvGrpSpPr>
        <p:grpSpPr bwMode="auto">
          <a:xfrm rot="-2193698">
            <a:off x="9339264" y="4841876"/>
            <a:ext cx="352425" cy="587375"/>
            <a:chOff x="1522111" y="1535037"/>
            <a:chExt cx="599082" cy="663672"/>
          </a:xfrm>
        </p:grpSpPr>
        <p:sp>
          <p:nvSpPr>
            <p:cNvPr id="14353" name="Oval 1621"/>
            <p:cNvSpPr/>
            <p:nvPr/>
          </p:nvSpPr>
          <p:spPr>
            <a:xfrm>
              <a:off x="1786005" y="1857012"/>
              <a:ext cx="70163" cy="21345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623" name="Arc 1622"/>
            <p:cNvSpPr/>
            <p:nvPr/>
          </p:nvSpPr>
          <p:spPr>
            <a:xfrm>
              <a:off x="1520906" y="1530578"/>
              <a:ext cx="286048" cy="642148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624" name="Arc 1623"/>
            <p:cNvSpPr/>
            <p:nvPr/>
          </p:nvSpPr>
          <p:spPr>
            <a:xfrm flipH="1">
              <a:off x="1835230" y="1556002"/>
              <a:ext cx="286048" cy="642148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625" name="Straight Connector 1624"/>
            <p:cNvCxnSpPr/>
            <p:nvPr/>
          </p:nvCxnSpPr>
          <p:spPr>
            <a:xfrm rot="5400000" flipH="1" flipV="1">
              <a:off x="1834128" y="1825548"/>
              <a:ext cx="73543" cy="48574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6" name="Straight Connector 1625"/>
            <p:cNvCxnSpPr/>
            <p:nvPr/>
          </p:nvCxnSpPr>
          <p:spPr>
            <a:xfrm>
              <a:off x="1895552" y="1821248"/>
              <a:ext cx="89052" cy="80717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7" name="Straight Connector 1626"/>
            <p:cNvCxnSpPr/>
            <p:nvPr/>
          </p:nvCxnSpPr>
          <p:spPr>
            <a:xfrm rot="5400000" flipH="1" flipV="1">
              <a:off x="1843269" y="1889466"/>
              <a:ext cx="73543" cy="45876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8" name="Straight Connector 1627"/>
            <p:cNvCxnSpPr/>
            <p:nvPr/>
          </p:nvCxnSpPr>
          <p:spPr>
            <a:xfrm rot="16200000" flipH="1">
              <a:off x="1878212" y="1911532"/>
              <a:ext cx="102241" cy="45876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9" name="Straight Connector 1628"/>
            <p:cNvCxnSpPr/>
            <p:nvPr/>
          </p:nvCxnSpPr>
          <p:spPr>
            <a:xfrm rot="5400000" flipH="1" flipV="1">
              <a:off x="1839136" y="1977639"/>
              <a:ext cx="73541" cy="48574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0" name="Straight Connector 1629"/>
            <p:cNvCxnSpPr/>
            <p:nvPr/>
          </p:nvCxnSpPr>
          <p:spPr>
            <a:xfrm rot="16200000" flipH="1">
              <a:off x="1871055" y="1998402"/>
              <a:ext cx="156052" cy="83656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471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632" name="Straight Connector 1631"/>
              <p:cNvCxnSpPr/>
              <p:nvPr/>
            </p:nvCxnSpPr>
            <p:spPr>
              <a:xfrm rot="5400000" flipH="1" flipV="1">
                <a:off x="1982506" y="1960851"/>
                <a:ext cx="73541" cy="51272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3" name="Straight Connector 1632"/>
              <p:cNvCxnSpPr/>
              <p:nvPr/>
            </p:nvCxnSpPr>
            <p:spPr>
              <a:xfrm>
                <a:off x="2047795" y="1957701"/>
                <a:ext cx="94451" cy="78923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4" name="Straight Connector 1633"/>
              <p:cNvCxnSpPr/>
              <p:nvPr/>
            </p:nvCxnSpPr>
            <p:spPr>
              <a:xfrm rot="5400000" flipH="1" flipV="1">
                <a:off x="1986725" y="2028672"/>
                <a:ext cx="75336" cy="51274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5" name="Straight Connector 1634"/>
              <p:cNvCxnSpPr/>
              <p:nvPr/>
            </p:nvCxnSpPr>
            <p:spPr>
              <a:xfrm rot="16200000" flipH="1">
                <a:off x="2024616" y="2056308"/>
                <a:ext cx="102241" cy="45877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6" name="Straight Connector 1635"/>
              <p:cNvCxnSpPr/>
              <p:nvPr/>
            </p:nvCxnSpPr>
            <p:spPr>
              <a:xfrm rot="5400000" flipH="1" flipV="1">
                <a:off x="1990370" y="2113084"/>
                <a:ext cx="75336" cy="48574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7" name="Straight Connector 1636"/>
              <p:cNvCxnSpPr/>
              <p:nvPr/>
            </p:nvCxnSpPr>
            <p:spPr>
              <a:xfrm rot="16200000" flipH="1">
                <a:off x="2026645" y="2138138"/>
                <a:ext cx="154259" cy="89054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33" name="Group 1637"/>
          <p:cNvGrpSpPr>
            <a:grpSpLocks/>
          </p:cNvGrpSpPr>
          <p:nvPr/>
        </p:nvGrpSpPr>
        <p:grpSpPr bwMode="auto">
          <a:xfrm rot="-2193698">
            <a:off x="8782051" y="3022601"/>
            <a:ext cx="352425" cy="587375"/>
            <a:chOff x="1522111" y="1535037"/>
            <a:chExt cx="599082" cy="663672"/>
          </a:xfrm>
        </p:grpSpPr>
        <p:sp>
          <p:nvSpPr>
            <p:cNvPr id="1639" name="Oval 1638"/>
            <p:cNvSpPr/>
            <p:nvPr/>
          </p:nvSpPr>
          <p:spPr>
            <a:xfrm>
              <a:off x="1786005" y="1857012"/>
              <a:ext cx="70163" cy="21345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640" name="Arc 1639"/>
            <p:cNvSpPr/>
            <p:nvPr/>
          </p:nvSpPr>
          <p:spPr>
            <a:xfrm>
              <a:off x="1520906" y="1530578"/>
              <a:ext cx="286048" cy="642148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641" name="Arc 1640"/>
            <p:cNvSpPr/>
            <p:nvPr/>
          </p:nvSpPr>
          <p:spPr>
            <a:xfrm flipH="1">
              <a:off x="1835230" y="1556002"/>
              <a:ext cx="286048" cy="642148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642" name="Straight Connector 1641"/>
            <p:cNvCxnSpPr>
              <a:stCxn id="1639" idx="7"/>
            </p:cNvCxnSpPr>
            <p:nvPr/>
          </p:nvCxnSpPr>
          <p:spPr>
            <a:xfrm rot="5400000" flipH="1" flipV="1">
              <a:off x="1834129" y="1825549"/>
              <a:ext cx="73543" cy="48574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3" name="Straight Connector 1642"/>
            <p:cNvCxnSpPr/>
            <p:nvPr/>
          </p:nvCxnSpPr>
          <p:spPr>
            <a:xfrm>
              <a:off x="1895551" y="1821248"/>
              <a:ext cx="89054" cy="80717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4" name="Straight Connector 1643"/>
            <p:cNvCxnSpPr/>
            <p:nvPr/>
          </p:nvCxnSpPr>
          <p:spPr>
            <a:xfrm rot="5400000" flipH="1" flipV="1">
              <a:off x="1843271" y="1889467"/>
              <a:ext cx="73543" cy="4587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5" name="Straight Connector 1644"/>
            <p:cNvCxnSpPr/>
            <p:nvPr/>
          </p:nvCxnSpPr>
          <p:spPr>
            <a:xfrm rot="16200000" flipH="1">
              <a:off x="1878214" y="1911533"/>
              <a:ext cx="102241" cy="45875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6" name="Straight Connector 1645"/>
            <p:cNvCxnSpPr/>
            <p:nvPr/>
          </p:nvCxnSpPr>
          <p:spPr>
            <a:xfrm rot="5400000" flipH="1" flipV="1">
              <a:off x="1839137" y="1977640"/>
              <a:ext cx="73541" cy="48574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7" name="Straight Connector 1646"/>
            <p:cNvCxnSpPr/>
            <p:nvPr/>
          </p:nvCxnSpPr>
          <p:spPr>
            <a:xfrm rot="16200000" flipH="1">
              <a:off x="1871054" y="1998403"/>
              <a:ext cx="156052" cy="83655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455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649" name="Straight Connector 1648"/>
              <p:cNvCxnSpPr/>
              <p:nvPr/>
            </p:nvCxnSpPr>
            <p:spPr>
              <a:xfrm rot="5400000" flipH="1" flipV="1">
                <a:off x="1982504" y="1960851"/>
                <a:ext cx="73541" cy="51274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0" name="Straight Connector 1649"/>
              <p:cNvCxnSpPr/>
              <p:nvPr/>
            </p:nvCxnSpPr>
            <p:spPr>
              <a:xfrm>
                <a:off x="2047795" y="1957701"/>
                <a:ext cx="94449" cy="78923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1" name="Straight Connector 1650"/>
              <p:cNvCxnSpPr/>
              <p:nvPr/>
            </p:nvCxnSpPr>
            <p:spPr>
              <a:xfrm rot="5400000" flipH="1" flipV="1">
                <a:off x="1986726" y="2028673"/>
                <a:ext cx="75336" cy="51272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2" name="Straight Connector 1651"/>
              <p:cNvCxnSpPr/>
              <p:nvPr/>
            </p:nvCxnSpPr>
            <p:spPr>
              <a:xfrm rot="16200000" flipH="1">
                <a:off x="2024614" y="2056309"/>
                <a:ext cx="102241" cy="45875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3" name="Straight Connector 1652"/>
              <p:cNvCxnSpPr/>
              <p:nvPr/>
            </p:nvCxnSpPr>
            <p:spPr>
              <a:xfrm rot="5400000" flipH="1" flipV="1">
                <a:off x="1990370" y="2113084"/>
                <a:ext cx="75336" cy="48574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54" name="Straight Connector 1653"/>
              <p:cNvCxnSpPr/>
              <p:nvPr/>
            </p:nvCxnSpPr>
            <p:spPr>
              <a:xfrm rot="16200000" flipH="1">
                <a:off x="2026643" y="2138140"/>
                <a:ext cx="154259" cy="8905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35" name="Group 1654"/>
          <p:cNvGrpSpPr>
            <a:grpSpLocks/>
          </p:cNvGrpSpPr>
          <p:nvPr/>
        </p:nvGrpSpPr>
        <p:grpSpPr bwMode="auto">
          <a:xfrm rot="-2193698">
            <a:off x="8224838" y="1204914"/>
            <a:ext cx="354012" cy="587375"/>
            <a:chOff x="1522111" y="1535037"/>
            <a:chExt cx="599082" cy="663672"/>
          </a:xfrm>
        </p:grpSpPr>
        <p:sp>
          <p:nvSpPr>
            <p:cNvPr id="1656" name="Oval 1655"/>
            <p:cNvSpPr/>
            <p:nvPr/>
          </p:nvSpPr>
          <p:spPr>
            <a:xfrm>
              <a:off x="1784823" y="1857011"/>
              <a:ext cx="72534" cy="2134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657" name="Arc 1656"/>
            <p:cNvSpPr/>
            <p:nvPr/>
          </p:nvSpPr>
          <p:spPr>
            <a:xfrm>
              <a:off x="1522291" y="1535063"/>
              <a:ext cx="284766" cy="642148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658" name="Arc 1657"/>
            <p:cNvSpPr/>
            <p:nvPr/>
          </p:nvSpPr>
          <p:spPr>
            <a:xfrm flipH="1">
              <a:off x="1836247" y="1556536"/>
              <a:ext cx="284766" cy="642148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659" name="Straight Connector 1658"/>
            <p:cNvCxnSpPr>
              <a:stCxn id="1656" idx="7"/>
            </p:cNvCxnSpPr>
            <p:nvPr/>
          </p:nvCxnSpPr>
          <p:spPr>
            <a:xfrm rot="5400000" flipH="1" flipV="1">
              <a:off x="1834987" y="1826192"/>
              <a:ext cx="73541" cy="48356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0" name="Straight Connector 1659"/>
            <p:cNvCxnSpPr/>
            <p:nvPr/>
          </p:nvCxnSpPr>
          <p:spPr>
            <a:xfrm>
              <a:off x="1896564" y="1821248"/>
              <a:ext cx="85967" cy="80716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1" name="Straight Connector 1660"/>
            <p:cNvCxnSpPr/>
            <p:nvPr/>
          </p:nvCxnSpPr>
          <p:spPr>
            <a:xfrm rot="5400000" flipH="1" flipV="1">
              <a:off x="1841481" y="1898635"/>
              <a:ext cx="73543" cy="48356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2" name="Straight Connector 1661"/>
            <p:cNvCxnSpPr/>
            <p:nvPr/>
          </p:nvCxnSpPr>
          <p:spPr>
            <a:xfrm rot="16200000" flipH="1">
              <a:off x="1870286" y="1922691"/>
              <a:ext cx="102242" cy="42984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3" name="Straight Connector 1662"/>
            <p:cNvCxnSpPr/>
            <p:nvPr/>
          </p:nvCxnSpPr>
          <p:spPr>
            <a:xfrm rot="5400000" flipH="1" flipV="1">
              <a:off x="1838895" y="1979092"/>
              <a:ext cx="73543" cy="4566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4" name="Straight Connector 1663"/>
            <p:cNvCxnSpPr/>
            <p:nvPr/>
          </p:nvCxnSpPr>
          <p:spPr>
            <a:xfrm rot="16200000" flipH="1">
              <a:off x="1865159" y="2004887"/>
              <a:ext cx="156053" cy="83280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439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666" name="Straight Connector 1665"/>
              <p:cNvCxnSpPr/>
              <p:nvPr/>
            </p:nvCxnSpPr>
            <p:spPr>
              <a:xfrm rot="5400000" flipH="1" flipV="1">
                <a:off x="1998449" y="1969713"/>
                <a:ext cx="71748" cy="42984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7" name="Straight Connector 1666"/>
              <p:cNvCxnSpPr/>
              <p:nvPr/>
            </p:nvCxnSpPr>
            <p:spPr>
              <a:xfrm>
                <a:off x="2051976" y="1960567"/>
                <a:ext cx="83282" cy="80716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8" name="Straight Connector 1667"/>
              <p:cNvCxnSpPr/>
              <p:nvPr/>
            </p:nvCxnSpPr>
            <p:spPr>
              <a:xfrm rot="5400000" flipH="1" flipV="1">
                <a:off x="1999278" y="2041656"/>
                <a:ext cx="75336" cy="4835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9" name="Straight Connector 1668"/>
              <p:cNvCxnSpPr/>
              <p:nvPr/>
            </p:nvCxnSpPr>
            <p:spPr>
              <a:xfrm rot="16200000" flipH="1">
                <a:off x="2028378" y="2064585"/>
                <a:ext cx="102242" cy="42984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55" name="Straight Connector 1669"/>
              <p:cNvCxnSpPr/>
              <p:nvPr/>
            </p:nvCxnSpPr>
            <p:spPr>
              <a:xfrm rot="5400000" flipH="1" flipV="1">
                <a:off x="1998761" y="2121196"/>
                <a:ext cx="73541" cy="4029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1" name="Straight Connector 1670"/>
              <p:cNvCxnSpPr/>
              <p:nvPr/>
            </p:nvCxnSpPr>
            <p:spPr>
              <a:xfrm rot="16200000" flipH="1">
                <a:off x="2017830" y="2150680"/>
                <a:ext cx="156052" cy="77907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37" name="Group 1671"/>
          <p:cNvGrpSpPr>
            <a:grpSpLocks/>
          </p:cNvGrpSpPr>
          <p:nvPr/>
        </p:nvGrpSpPr>
        <p:grpSpPr bwMode="auto">
          <a:xfrm rot="5400000">
            <a:off x="7180263" y="4238626"/>
            <a:ext cx="349250" cy="339725"/>
            <a:chOff x="1522111" y="1535037"/>
            <a:chExt cx="599082" cy="663672"/>
          </a:xfrm>
        </p:grpSpPr>
        <p:sp>
          <p:nvSpPr>
            <p:cNvPr id="1673" name="Oval 1672"/>
            <p:cNvSpPr/>
            <p:nvPr/>
          </p:nvSpPr>
          <p:spPr>
            <a:xfrm>
              <a:off x="1786252" y="1876178"/>
              <a:ext cx="70801" cy="21398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674" name="Arc 1673"/>
            <p:cNvSpPr/>
            <p:nvPr/>
          </p:nvSpPr>
          <p:spPr>
            <a:xfrm>
              <a:off x="1522113" y="1553647"/>
              <a:ext cx="285925" cy="641962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675" name="Arc 1674"/>
            <p:cNvSpPr/>
            <p:nvPr/>
          </p:nvSpPr>
          <p:spPr>
            <a:xfrm flipH="1">
              <a:off x="1835267" y="1575353"/>
              <a:ext cx="285926" cy="641964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676" name="Straight Connector 1675"/>
            <p:cNvCxnSpPr>
              <a:stCxn id="1673" idx="7"/>
            </p:cNvCxnSpPr>
            <p:nvPr/>
          </p:nvCxnSpPr>
          <p:spPr>
            <a:xfrm rot="5400000" flipH="1" flipV="1">
              <a:off x="1833453" y="1826860"/>
              <a:ext cx="74431" cy="49016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7" name="Straight Connector 1676"/>
            <p:cNvCxnSpPr/>
            <p:nvPr/>
          </p:nvCxnSpPr>
          <p:spPr>
            <a:xfrm>
              <a:off x="1895175" y="1820354"/>
              <a:ext cx="87139" cy="80633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8" name="Straight Connector 1677"/>
            <p:cNvCxnSpPr/>
            <p:nvPr/>
          </p:nvCxnSpPr>
          <p:spPr>
            <a:xfrm rot="5400000" flipH="1" flipV="1">
              <a:off x="1840261" y="1899550"/>
              <a:ext cx="74431" cy="46292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9" name="Straight Connector 1678"/>
            <p:cNvCxnSpPr/>
            <p:nvPr/>
          </p:nvCxnSpPr>
          <p:spPr>
            <a:xfrm rot="16200000" flipH="1">
              <a:off x="1871236" y="1942779"/>
              <a:ext cx="102341" cy="43570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0" name="Straight Connector 1679"/>
            <p:cNvCxnSpPr/>
            <p:nvPr/>
          </p:nvCxnSpPr>
          <p:spPr>
            <a:xfrm rot="5400000" flipH="1" flipV="1">
              <a:off x="1838899" y="1978821"/>
              <a:ext cx="74431" cy="49016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1" name="Straight Connector 1680"/>
            <p:cNvCxnSpPr/>
            <p:nvPr/>
          </p:nvCxnSpPr>
          <p:spPr>
            <a:xfrm rot="16200000" flipH="1">
              <a:off x="1863937" y="2009001"/>
              <a:ext cx="155064" cy="81693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423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683" name="Straight Connector 1682"/>
              <p:cNvCxnSpPr/>
              <p:nvPr/>
            </p:nvCxnSpPr>
            <p:spPr>
              <a:xfrm rot="5400000" flipH="1" flipV="1">
                <a:off x="1985903" y="1978251"/>
                <a:ext cx="74430" cy="49016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4" name="Straight Connector 1683"/>
              <p:cNvCxnSpPr/>
              <p:nvPr/>
            </p:nvCxnSpPr>
            <p:spPr>
              <a:xfrm>
                <a:off x="2047627" y="1971745"/>
                <a:ext cx="87139" cy="80633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5" name="Straight Connector 1684"/>
              <p:cNvCxnSpPr/>
              <p:nvPr/>
            </p:nvCxnSpPr>
            <p:spPr>
              <a:xfrm rot="5400000" flipH="1" flipV="1">
                <a:off x="1989798" y="2069737"/>
                <a:ext cx="77533" cy="49016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57" name="Straight Connector 1685"/>
              <p:cNvCxnSpPr/>
              <p:nvPr/>
            </p:nvCxnSpPr>
            <p:spPr>
              <a:xfrm rot="16200000" flipH="1">
                <a:off x="2023687" y="2094169"/>
                <a:ext cx="102341" cy="43570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7" name="Straight Connector 1686"/>
              <p:cNvCxnSpPr/>
              <p:nvPr/>
            </p:nvCxnSpPr>
            <p:spPr>
              <a:xfrm rot="5400000" flipH="1" flipV="1">
                <a:off x="1989987" y="2131574"/>
                <a:ext cx="74430" cy="46292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8" name="Straight Connector 1687"/>
              <p:cNvCxnSpPr/>
              <p:nvPr/>
            </p:nvCxnSpPr>
            <p:spPr>
              <a:xfrm rot="16200000" flipH="1">
                <a:off x="2013474" y="2179189"/>
                <a:ext cx="158165" cy="84417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39" name="Group 1688"/>
          <p:cNvGrpSpPr>
            <a:grpSpLocks/>
          </p:cNvGrpSpPr>
          <p:nvPr/>
        </p:nvGrpSpPr>
        <p:grpSpPr bwMode="auto">
          <a:xfrm rot="5400000">
            <a:off x="7427119" y="5398294"/>
            <a:ext cx="349250" cy="341312"/>
            <a:chOff x="1522111" y="1535037"/>
            <a:chExt cx="599082" cy="663672"/>
          </a:xfrm>
        </p:grpSpPr>
        <p:sp>
          <p:nvSpPr>
            <p:cNvPr id="1690" name="Oval 1689"/>
            <p:cNvSpPr/>
            <p:nvPr/>
          </p:nvSpPr>
          <p:spPr>
            <a:xfrm>
              <a:off x="1786253" y="1837548"/>
              <a:ext cx="70801" cy="21608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691" name="Arc 1690"/>
            <p:cNvSpPr/>
            <p:nvPr/>
          </p:nvSpPr>
          <p:spPr>
            <a:xfrm>
              <a:off x="1522111" y="1516516"/>
              <a:ext cx="285926" cy="642065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692" name="Arc 1691"/>
            <p:cNvSpPr/>
            <p:nvPr/>
          </p:nvSpPr>
          <p:spPr>
            <a:xfrm flipH="1">
              <a:off x="1835269" y="1538124"/>
              <a:ext cx="285925" cy="642065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693" name="Straight Connector 1692"/>
            <p:cNvCxnSpPr>
              <a:stCxn id="1690" idx="7"/>
            </p:cNvCxnSpPr>
            <p:nvPr/>
          </p:nvCxnSpPr>
          <p:spPr>
            <a:xfrm rot="5400000" flipH="1" flipV="1">
              <a:off x="1832084" y="1826931"/>
              <a:ext cx="77170" cy="49016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4" name="Straight Connector 1693"/>
            <p:cNvCxnSpPr/>
            <p:nvPr/>
          </p:nvCxnSpPr>
          <p:spPr>
            <a:xfrm>
              <a:off x="1895176" y="1803591"/>
              <a:ext cx="87139" cy="8025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5" name="Straight Connector 1694"/>
            <p:cNvCxnSpPr/>
            <p:nvPr/>
          </p:nvCxnSpPr>
          <p:spPr>
            <a:xfrm rot="5400000" flipH="1" flipV="1">
              <a:off x="1840434" y="1882312"/>
              <a:ext cx="74084" cy="46294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6" name="Straight Connector 1695"/>
            <p:cNvCxnSpPr/>
            <p:nvPr/>
          </p:nvCxnSpPr>
          <p:spPr>
            <a:xfrm rot="16200000" flipH="1">
              <a:off x="1871475" y="1922259"/>
              <a:ext cx="101865" cy="43570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7" name="Straight Connector 1696"/>
            <p:cNvCxnSpPr/>
            <p:nvPr/>
          </p:nvCxnSpPr>
          <p:spPr>
            <a:xfrm rot="5400000" flipH="1" flipV="1">
              <a:off x="1837529" y="1978187"/>
              <a:ext cx="77172" cy="49016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8" name="Straight Connector 1697"/>
            <p:cNvCxnSpPr/>
            <p:nvPr/>
          </p:nvCxnSpPr>
          <p:spPr>
            <a:xfrm rot="16200000" flipH="1">
              <a:off x="1864298" y="1991174"/>
              <a:ext cx="154343" cy="81693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407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700" name="Straight Connector 1699"/>
              <p:cNvCxnSpPr/>
              <p:nvPr/>
            </p:nvCxnSpPr>
            <p:spPr>
              <a:xfrm rot="5400000" flipH="1" flipV="1">
                <a:off x="1986074" y="1961286"/>
                <a:ext cx="74084" cy="49016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1" name="Straight Connector 1700"/>
              <p:cNvCxnSpPr/>
              <p:nvPr/>
            </p:nvCxnSpPr>
            <p:spPr>
              <a:xfrm>
                <a:off x="2047625" y="1954925"/>
                <a:ext cx="87139" cy="8025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60" name="Straight Connector 1701"/>
              <p:cNvCxnSpPr/>
              <p:nvPr/>
            </p:nvCxnSpPr>
            <p:spPr>
              <a:xfrm rot="5400000" flipH="1" flipV="1">
                <a:off x="1989978" y="2052349"/>
                <a:ext cx="77170" cy="49016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3" name="Straight Connector 1702"/>
              <p:cNvCxnSpPr/>
              <p:nvPr/>
            </p:nvCxnSpPr>
            <p:spPr>
              <a:xfrm rot="16200000" flipH="1">
                <a:off x="2023922" y="2076680"/>
                <a:ext cx="101867" cy="43570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4" name="Straight Connector 1703"/>
              <p:cNvCxnSpPr/>
              <p:nvPr/>
            </p:nvCxnSpPr>
            <p:spPr>
              <a:xfrm rot="5400000" flipH="1" flipV="1">
                <a:off x="1990159" y="2113904"/>
                <a:ext cx="74084" cy="4629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5" name="Straight Connector 1704"/>
              <p:cNvCxnSpPr/>
              <p:nvPr/>
            </p:nvCxnSpPr>
            <p:spPr>
              <a:xfrm rot="16200000" flipH="1">
                <a:off x="2013842" y="2161210"/>
                <a:ext cx="157428" cy="84415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41" name="Group 1705"/>
          <p:cNvGrpSpPr>
            <a:grpSpLocks/>
          </p:cNvGrpSpPr>
          <p:nvPr/>
        </p:nvGrpSpPr>
        <p:grpSpPr bwMode="auto">
          <a:xfrm rot="8944613">
            <a:off x="8969376" y="4432301"/>
            <a:ext cx="468313" cy="449263"/>
            <a:chOff x="1522111" y="1535037"/>
            <a:chExt cx="599082" cy="663672"/>
          </a:xfrm>
        </p:grpSpPr>
        <p:sp>
          <p:nvSpPr>
            <p:cNvPr id="1707" name="Oval 1706"/>
            <p:cNvSpPr/>
            <p:nvPr/>
          </p:nvSpPr>
          <p:spPr>
            <a:xfrm>
              <a:off x="1794007" y="1853303"/>
              <a:ext cx="71078" cy="2157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708" name="Arc 1707"/>
            <p:cNvSpPr/>
            <p:nvPr/>
          </p:nvSpPr>
          <p:spPr>
            <a:xfrm>
              <a:off x="1522970" y="1535060"/>
              <a:ext cx="286340" cy="642565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709" name="Arc 1708"/>
            <p:cNvSpPr/>
            <p:nvPr/>
          </p:nvSpPr>
          <p:spPr>
            <a:xfrm flipH="1">
              <a:off x="1836779" y="1555314"/>
              <a:ext cx="286341" cy="642565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710" name="Straight Connector 1709"/>
            <p:cNvCxnSpPr>
              <a:stCxn id="1707" idx="7"/>
            </p:cNvCxnSpPr>
            <p:nvPr/>
          </p:nvCxnSpPr>
          <p:spPr>
            <a:xfrm rot="5400000" flipH="1" flipV="1">
              <a:off x="1835838" y="1825981"/>
              <a:ext cx="75044" cy="4670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1" name="Straight Connector 1710"/>
            <p:cNvCxnSpPr/>
            <p:nvPr/>
          </p:nvCxnSpPr>
          <p:spPr>
            <a:xfrm>
              <a:off x="1886674" y="1814046"/>
              <a:ext cx="89355" cy="79734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2" name="Straight Connector 1711"/>
            <p:cNvCxnSpPr/>
            <p:nvPr/>
          </p:nvCxnSpPr>
          <p:spPr>
            <a:xfrm rot="5400000" flipH="1" flipV="1">
              <a:off x="1841805" y="1901185"/>
              <a:ext cx="75044" cy="4670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3" name="Straight Connector 1712"/>
            <p:cNvCxnSpPr/>
            <p:nvPr/>
          </p:nvCxnSpPr>
          <p:spPr>
            <a:xfrm rot="16200000" flipH="1">
              <a:off x="1868972" y="1923082"/>
              <a:ext cx="100841" cy="44677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4" name="Straight Connector 1713"/>
            <p:cNvCxnSpPr/>
            <p:nvPr/>
          </p:nvCxnSpPr>
          <p:spPr>
            <a:xfrm rot="5400000" flipH="1" flipV="1">
              <a:off x="1835059" y="1974781"/>
              <a:ext cx="75044" cy="4873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5" name="Straight Connector 1714"/>
            <p:cNvCxnSpPr/>
            <p:nvPr/>
          </p:nvCxnSpPr>
          <p:spPr>
            <a:xfrm rot="16200000" flipH="1">
              <a:off x="1864706" y="2008339"/>
              <a:ext cx="154778" cy="83263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391" name="Group 324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717" name="Straight Connector 1716"/>
              <p:cNvCxnSpPr/>
              <p:nvPr/>
            </p:nvCxnSpPr>
            <p:spPr>
              <a:xfrm rot="5400000" flipH="1" flipV="1">
                <a:off x="1986623" y="2005070"/>
                <a:ext cx="72700" cy="4670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61" name="Straight Connector 1717"/>
              <p:cNvCxnSpPr/>
              <p:nvPr/>
            </p:nvCxnSpPr>
            <p:spPr>
              <a:xfrm>
                <a:off x="2053754" y="1987007"/>
                <a:ext cx="81231" cy="79734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9" name="Straight Connector 1718"/>
              <p:cNvCxnSpPr/>
              <p:nvPr/>
            </p:nvCxnSpPr>
            <p:spPr>
              <a:xfrm rot="5400000" flipH="1" flipV="1">
                <a:off x="1992499" y="2080284"/>
                <a:ext cx="72698" cy="4670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0" name="Straight Connector 1719"/>
              <p:cNvCxnSpPr/>
              <p:nvPr/>
            </p:nvCxnSpPr>
            <p:spPr>
              <a:xfrm rot="16200000" flipH="1">
                <a:off x="2036755" y="2095625"/>
                <a:ext cx="100840" cy="44677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1" name="Straight Connector 1720"/>
              <p:cNvCxnSpPr/>
              <p:nvPr/>
            </p:nvCxnSpPr>
            <p:spPr>
              <a:xfrm rot="5400000" flipH="1" flipV="1">
                <a:off x="2002727" y="2153500"/>
                <a:ext cx="72700" cy="4467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2" name="Straight Connector 1721"/>
              <p:cNvCxnSpPr/>
              <p:nvPr/>
            </p:nvCxnSpPr>
            <p:spPr>
              <a:xfrm rot="16200000" flipH="1">
                <a:off x="2016872" y="2164025"/>
                <a:ext cx="154778" cy="81231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43" name="Group 1722"/>
          <p:cNvGrpSpPr>
            <a:grpSpLocks/>
          </p:cNvGrpSpPr>
          <p:nvPr/>
        </p:nvGrpSpPr>
        <p:grpSpPr bwMode="auto">
          <a:xfrm rot="8944613">
            <a:off x="7072313" y="2771776"/>
            <a:ext cx="468312" cy="449263"/>
            <a:chOff x="1522111" y="1535037"/>
            <a:chExt cx="599082" cy="663672"/>
          </a:xfrm>
        </p:grpSpPr>
        <p:sp>
          <p:nvSpPr>
            <p:cNvPr id="1724" name="Oval 1723"/>
            <p:cNvSpPr/>
            <p:nvPr/>
          </p:nvSpPr>
          <p:spPr>
            <a:xfrm>
              <a:off x="1794008" y="1853303"/>
              <a:ext cx="71077" cy="2157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725" name="Arc 1724"/>
            <p:cNvSpPr/>
            <p:nvPr/>
          </p:nvSpPr>
          <p:spPr>
            <a:xfrm>
              <a:off x="1522969" y="1535060"/>
              <a:ext cx="286342" cy="642565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726" name="Arc 1725"/>
            <p:cNvSpPr/>
            <p:nvPr/>
          </p:nvSpPr>
          <p:spPr>
            <a:xfrm flipH="1">
              <a:off x="1836780" y="1555314"/>
              <a:ext cx="286341" cy="642565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727" name="Straight Connector 1726"/>
            <p:cNvCxnSpPr>
              <a:stCxn id="1724" idx="7"/>
            </p:cNvCxnSpPr>
            <p:nvPr/>
          </p:nvCxnSpPr>
          <p:spPr>
            <a:xfrm rot="5400000" flipH="1" flipV="1">
              <a:off x="1835839" y="1825981"/>
              <a:ext cx="75044" cy="4670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8" name="Straight Connector 1727"/>
            <p:cNvCxnSpPr/>
            <p:nvPr/>
          </p:nvCxnSpPr>
          <p:spPr>
            <a:xfrm>
              <a:off x="1886674" y="1814046"/>
              <a:ext cx="89355" cy="79734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9" name="Straight Connector 1728"/>
            <p:cNvCxnSpPr/>
            <p:nvPr/>
          </p:nvCxnSpPr>
          <p:spPr>
            <a:xfrm rot="5400000" flipH="1" flipV="1">
              <a:off x="1841805" y="1901185"/>
              <a:ext cx="75044" cy="4670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0" name="Straight Connector 1729"/>
            <p:cNvCxnSpPr/>
            <p:nvPr/>
          </p:nvCxnSpPr>
          <p:spPr>
            <a:xfrm rot="16200000" flipH="1">
              <a:off x="1868971" y="1923081"/>
              <a:ext cx="100841" cy="44677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1" name="Straight Connector 1730"/>
            <p:cNvCxnSpPr/>
            <p:nvPr/>
          </p:nvCxnSpPr>
          <p:spPr>
            <a:xfrm rot="5400000" flipH="1" flipV="1">
              <a:off x="1835060" y="1974782"/>
              <a:ext cx="75044" cy="4873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2" name="Straight Connector 1731"/>
            <p:cNvCxnSpPr/>
            <p:nvPr/>
          </p:nvCxnSpPr>
          <p:spPr>
            <a:xfrm rot="16200000" flipH="1">
              <a:off x="1864705" y="2008340"/>
              <a:ext cx="154778" cy="83262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375" name="Group 324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4363" name="Straight Connector 1733"/>
              <p:cNvCxnSpPr/>
              <p:nvPr/>
            </p:nvCxnSpPr>
            <p:spPr>
              <a:xfrm rot="5400000" flipH="1" flipV="1">
                <a:off x="1986621" y="2005071"/>
                <a:ext cx="72700" cy="4670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5" name="Straight Connector 1734"/>
              <p:cNvCxnSpPr/>
              <p:nvPr/>
            </p:nvCxnSpPr>
            <p:spPr>
              <a:xfrm>
                <a:off x="2053754" y="1987007"/>
                <a:ext cx="81231" cy="79734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6" name="Straight Connector 1735"/>
              <p:cNvCxnSpPr/>
              <p:nvPr/>
            </p:nvCxnSpPr>
            <p:spPr>
              <a:xfrm rot="5400000" flipH="1" flipV="1">
                <a:off x="1992498" y="2080285"/>
                <a:ext cx="72698" cy="4670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7" name="Straight Connector 1736"/>
              <p:cNvCxnSpPr/>
              <p:nvPr/>
            </p:nvCxnSpPr>
            <p:spPr>
              <a:xfrm rot="16200000" flipH="1">
                <a:off x="2036755" y="2095625"/>
                <a:ext cx="100840" cy="44677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8" name="Straight Connector 1737"/>
              <p:cNvCxnSpPr/>
              <p:nvPr/>
            </p:nvCxnSpPr>
            <p:spPr>
              <a:xfrm rot="5400000" flipH="1" flipV="1">
                <a:off x="2002726" y="2153501"/>
                <a:ext cx="72700" cy="4467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9" name="Straight Connector 1738"/>
              <p:cNvCxnSpPr/>
              <p:nvPr/>
            </p:nvCxnSpPr>
            <p:spPr>
              <a:xfrm rot="16200000" flipH="1">
                <a:off x="2016870" y="2164025"/>
                <a:ext cx="154778" cy="81231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77" name="Group 1739"/>
          <p:cNvGrpSpPr>
            <a:grpSpLocks/>
          </p:cNvGrpSpPr>
          <p:nvPr/>
        </p:nvGrpSpPr>
        <p:grpSpPr bwMode="auto">
          <a:xfrm rot="8944613">
            <a:off x="5175251" y="1111251"/>
            <a:ext cx="468313" cy="449263"/>
            <a:chOff x="1522111" y="1535037"/>
            <a:chExt cx="599082" cy="663672"/>
          </a:xfrm>
        </p:grpSpPr>
        <p:sp>
          <p:nvSpPr>
            <p:cNvPr id="1741" name="Oval 1740"/>
            <p:cNvSpPr/>
            <p:nvPr/>
          </p:nvSpPr>
          <p:spPr>
            <a:xfrm>
              <a:off x="1794007" y="1853303"/>
              <a:ext cx="71078" cy="2157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742" name="Arc 1741"/>
            <p:cNvSpPr/>
            <p:nvPr/>
          </p:nvSpPr>
          <p:spPr>
            <a:xfrm>
              <a:off x="1522970" y="1535060"/>
              <a:ext cx="286340" cy="642565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743" name="Arc 1742"/>
            <p:cNvSpPr/>
            <p:nvPr/>
          </p:nvSpPr>
          <p:spPr>
            <a:xfrm flipH="1">
              <a:off x="1836779" y="1555314"/>
              <a:ext cx="286341" cy="642565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744" name="Straight Connector 1743"/>
            <p:cNvCxnSpPr>
              <a:stCxn id="1741" idx="7"/>
            </p:cNvCxnSpPr>
            <p:nvPr/>
          </p:nvCxnSpPr>
          <p:spPr>
            <a:xfrm rot="5400000" flipH="1" flipV="1">
              <a:off x="1835838" y="1825981"/>
              <a:ext cx="75044" cy="4670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5" name="Straight Connector 1744"/>
            <p:cNvCxnSpPr/>
            <p:nvPr/>
          </p:nvCxnSpPr>
          <p:spPr>
            <a:xfrm>
              <a:off x="1886674" y="1814046"/>
              <a:ext cx="89355" cy="79734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6" name="Straight Connector 1745"/>
            <p:cNvCxnSpPr/>
            <p:nvPr/>
          </p:nvCxnSpPr>
          <p:spPr>
            <a:xfrm rot="5400000" flipH="1" flipV="1">
              <a:off x="1841805" y="1901185"/>
              <a:ext cx="75044" cy="4670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7" name="Straight Connector 1746"/>
            <p:cNvCxnSpPr/>
            <p:nvPr/>
          </p:nvCxnSpPr>
          <p:spPr>
            <a:xfrm rot="16200000" flipH="1">
              <a:off x="1868972" y="1923082"/>
              <a:ext cx="100841" cy="44677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8" name="Straight Connector 1747"/>
            <p:cNvCxnSpPr/>
            <p:nvPr/>
          </p:nvCxnSpPr>
          <p:spPr>
            <a:xfrm rot="5400000" flipH="1" flipV="1">
              <a:off x="1835059" y="1974781"/>
              <a:ext cx="75044" cy="4873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9" name="Straight Connector 1748"/>
            <p:cNvCxnSpPr/>
            <p:nvPr/>
          </p:nvCxnSpPr>
          <p:spPr>
            <a:xfrm rot="16200000" flipH="1">
              <a:off x="1864706" y="2008339"/>
              <a:ext cx="154778" cy="83263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359" name="Group 324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751" name="Straight Connector 1750"/>
              <p:cNvCxnSpPr/>
              <p:nvPr/>
            </p:nvCxnSpPr>
            <p:spPr>
              <a:xfrm rot="5400000" flipH="1" flipV="1">
                <a:off x="1986623" y="2005070"/>
                <a:ext cx="72700" cy="4670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2" name="Straight Connector 1751"/>
              <p:cNvCxnSpPr/>
              <p:nvPr/>
            </p:nvCxnSpPr>
            <p:spPr>
              <a:xfrm>
                <a:off x="2053754" y="1987007"/>
                <a:ext cx="81231" cy="79734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3" name="Straight Connector 1752"/>
              <p:cNvCxnSpPr/>
              <p:nvPr/>
            </p:nvCxnSpPr>
            <p:spPr>
              <a:xfrm rot="5400000" flipH="1" flipV="1">
                <a:off x="1992499" y="2080284"/>
                <a:ext cx="72698" cy="4670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4" name="Straight Connector 1753"/>
              <p:cNvCxnSpPr/>
              <p:nvPr/>
            </p:nvCxnSpPr>
            <p:spPr>
              <a:xfrm rot="16200000" flipH="1">
                <a:off x="2036755" y="2095625"/>
                <a:ext cx="100840" cy="44677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5" name="Straight Connector 1754"/>
              <p:cNvCxnSpPr/>
              <p:nvPr/>
            </p:nvCxnSpPr>
            <p:spPr>
              <a:xfrm rot="5400000" flipH="1" flipV="1">
                <a:off x="2002727" y="2153500"/>
                <a:ext cx="72700" cy="4467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6" name="Straight Connector 1755"/>
              <p:cNvCxnSpPr/>
              <p:nvPr/>
            </p:nvCxnSpPr>
            <p:spPr>
              <a:xfrm rot="16200000" flipH="1">
                <a:off x="2016872" y="2164025"/>
                <a:ext cx="154778" cy="81231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79" name="Group 1756"/>
          <p:cNvGrpSpPr>
            <a:grpSpLocks/>
          </p:cNvGrpSpPr>
          <p:nvPr/>
        </p:nvGrpSpPr>
        <p:grpSpPr bwMode="auto">
          <a:xfrm rot="8944613">
            <a:off x="7897813" y="4259263"/>
            <a:ext cx="468312" cy="449262"/>
            <a:chOff x="1522111" y="1535037"/>
            <a:chExt cx="599082" cy="663672"/>
          </a:xfrm>
        </p:grpSpPr>
        <p:sp>
          <p:nvSpPr>
            <p:cNvPr id="1758" name="Oval 1757"/>
            <p:cNvSpPr/>
            <p:nvPr/>
          </p:nvSpPr>
          <p:spPr>
            <a:xfrm>
              <a:off x="1794008" y="1853304"/>
              <a:ext cx="71077" cy="2157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759" name="Arc 1758"/>
            <p:cNvSpPr/>
            <p:nvPr/>
          </p:nvSpPr>
          <p:spPr>
            <a:xfrm>
              <a:off x="1522969" y="1535059"/>
              <a:ext cx="286342" cy="642567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760" name="Arc 1759"/>
            <p:cNvSpPr/>
            <p:nvPr/>
          </p:nvSpPr>
          <p:spPr>
            <a:xfrm flipH="1">
              <a:off x="1836780" y="1555314"/>
              <a:ext cx="286341" cy="642567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761" name="Straight Connector 1760"/>
            <p:cNvCxnSpPr>
              <a:stCxn id="1758" idx="7"/>
            </p:cNvCxnSpPr>
            <p:nvPr/>
          </p:nvCxnSpPr>
          <p:spPr>
            <a:xfrm rot="5400000" flipH="1" flipV="1">
              <a:off x="1835838" y="1825982"/>
              <a:ext cx="75044" cy="4670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2" name="Straight Connector 1761"/>
            <p:cNvCxnSpPr/>
            <p:nvPr/>
          </p:nvCxnSpPr>
          <p:spPr>
            <a:xfrm>
              <a:off x="1886674" y="1814046"/>
              <a:ext cx="89355" cy="79735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3" name="Straight Connector 1762"/>
            <p:cNvCxnSpPr/>
            <p:nvPr/>
          </p:nvCxnSpPr>
          <p:spPr>
            <a:xfrm rot="5400000" flipH="1" flipV="1">
              <a:off x="1841804" y="1901186"/>
              <a:ext cx="75044" cy="4670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4" name="Straight Connector 1763"/>
            <p:cNvCxnSpPr/>
            <p:nvPr/>
          </p:nvCxnSpPr>
          <p:spPr>
            <a:xfrm rot="16200000" flipH="1">
              <a:off x="1868971" y="1923082"/>
              <a:ext cx="100840" cy="44677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5" name="Straight Connector 1764"/>
            <p:cNvCxnSpPr/>
            <p:nvPr/>
          </p:nvCxnSpPr>
          <p:spPr>
            <a:xfrm rot="5400000" flipH="1" flipV="1">
              <a:off x="1835060" y="1974781"/>
              <a:ext cx="75044" cy="4873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65" name="Straight Connector 1765"/>
            <p:cNvCxnSpPr/>
            <p:nvPr/>
          </p:nvCxnSpPr>
          <p:spPr>
            <a:xfrm rot="16200000" flipH="1">
              <a:off x="1864705" y="2008339"/>
              <a:ext cx="154779" cy="83262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343" name="Group 324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768" name="Straight Connector 1767"/>
              <p:cNvCxnSpPr/>
              <p:nvPr/>
            </p:nvCxnSpPr>
            <p:spPr>
              <a:xfrm rot="5400000" flipH="1" flipV="1">
                <a:off x="1986623" y="2005071"/>
                <a:ext cx="72698" cy="4670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9" name="Straight Connector 1768"/>
              <p:cNvCxnSpPr/>
              <p:nvPr/>
            </p:nvCxnSpPr>
            <p:spPr>
              <a:xfrm>
                <a:off x="2053755" y="1987007"/>
                <a:ext cx="81231" cy="79735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0" name="Straight Connector 1769"/>
              <p:cNvCxnSpPr/>
              <p:nvPr/>
            </p:nvCxnSpPr>
            <p:spPr>
              <a:xfrm rot="5400000" flipH="1" flipV="1">
                <a:off x="1992496" y="2080285"/>
                <a:ext cx="72700" cy="4670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1" name="Straight Connector 1770"/>
              <p:cNvCxnSpPr/>
              <p:nvPr/>
            </p:nvCxnSpPr>
            <p:spPr>
              <a:xfrm rot="16200000" flipH="1">
                <a:off x="2036754" y="2095625"/>
                <a:ext cx="100842" cy="44677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2" name="Straight Connector 1771"/>
              <p:cNvCxnSpPr/>
              <p:nvPr/>
            </p:nvCxnSpPr>
            <p:spPr>
              <a:xfrm rot="5400000" flipH="1" flipV="1">
                <a:off x="2002728" y="2153501"/>
                <a:ext cx="72698" cy="4467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3" name="Straight Connector 1772"/>
              <p:cNvCxnSpPr/>
              <p:nvPr/>
            </p:nvCxnSpPr>
            <p:spPr>
              <a:xfrm rot="16200000" flipH="1">
                <a:off x="2016870" y="2164025"/>
                <a:ext cx="154779" cy="81231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81" name="Group 1773"/>
          <p:cNvGrpSpPr>
            <a:grpSpLocks/>
          </p:cNvGrpSpPr>
          <p:nvPr/>
        </p:nvGrpSpPr>
        <p:grpSpPr bwMode="auto">
          <a:xfrm rot="-2193698">
            <a:off x="8934451" y="3175001"/>
            <a:ext cx="352425" cy="587375"/>
            <a:chOff x="1522111" y="1535037"/>
            <a:chExt cx="599082" cy="663672"/>
          </a:xfrm>
        </p:grpSpPr>
        <p:sp>
          <p:nvSpPr>
            <p:cNvPr id="1775" name="Oval 1774"/>
            <p:cNvSpPr/>
            <p:nvPr/>
          </p:nvSpPr>
          <p:spPr>
            <a:xfrm>
              <a:off x="1786005" y="1857012"/>
              <a:ext cx="70163" cy="21345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776" name="Arc 1775"/>
            <p:cNvSpPr/>
            <p:nvPr/>
          </p:nvSpPr>
          <p:spPr>
            <a:xfrm>
              <a:off x="1520906" y="1530578"/>
              <a:ext cx="286048" cy="642148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777" name="Arc 1776"/>
            <p:cNvSpPr/>
            <p:nvPr/>
          </p:nvSpPr>
          <p:spPr>
            <a:xfrm flipH="1">
              <a:off x="1835230" y="1556002"/>
              <a:ext cx="286048" cy="642148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778" name="Straight Connector 1777"/>
            <p:cNvCxnSpPr>
              <a:stCxn id="1775" idx="7"/>
            </p:cNvCxnSpPr>
            <p:nvPr/>
          </p:nvCxnSpPr>
          <p:spPr>
            <a:xfrm rot="5400000" flipH="1" flipV="1">
              <a:off x="1834129" y="1825549"/>
              <a:ext cx="73543" cy="48574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9" name="Straight Connector 1778"/>
            <p:cNvCxnSpPr/>
            <p:nvPr/>
          </p:nvCxnSpPr>
          <p:spPr>
            <a:xfrm>
              <a:off x="1895551" y="1821248"/>
              <a:ext cx="89054" cy="80717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0" name="Straight Connector 1779"/>
            <p:cNvCxnSpPr/>
            <p:nvPr/>
          </p:nvCxnSpPr>
          <p:spPr>
            <a:xfrm rot="5400000" flipH="1" flipV="1">
              <a:off x="1843271" y="1889467"/>
              <a:ext cx="73543" cy="4587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1" name="Straight Connector 1780"/>
            <p:cNvCxnSpPr/>
            <p:nvPr/>
          </p:nvCxnSpPr>
          <p:spPr>
            <a:xfrm rot="16200000" flipH="1">
              <a:off x="1878214" y="1911533"/>
              <a:ext cx="102241" cy="45875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67" name="Straight Connector 1781"/>
            <p:cNvCxnSpPr/>
            <p:nvPr/>
          </p:nvCxnSpPr>
          <p:spPr>
            <a:xfrm rot="5400000" flipH="1" flipV="1">
              <a:off x="1839137" y="1977640"/>
              <a:ext cx="73541" cy="48574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3" name="Straight Connector 1782"/>
            <p:cNvCxnSpPr/>
            <p:nvPr/>
          </p:nvCxnSpPr>
          <p:spPr>
            <a:xfrm rot="16200000" flipH="1">
              <a:off x="1871054" y="1998403"/>
              <a:ext cx="156052" cy="83655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327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785" name="Straight Connector 1784"/>
              <p:cNvCxnSpPr/>
              <p:nvPr/>
            </p:nvCxnSpPr>
            <p:spPr>
              <a:xfrm rot="5400000" flipH="1" flipV="1">
                <a:off x="1982504" y="1960851"/>
                <a:ext cx="73541" cy="51274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6" name="Straight Connector 1785"/>
              <p:cNvCxnSpPr/>
              <p:nvPr/>
            </p:nvCxnSpPr>
            <p:spPr>
              <a:xfrm>
                <a:off x="2047795" y="1957701"/>
                <a:ext cx="94449" cy="78923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7" name="Straight Connector 1786"/>
              <p:cNvCxnSpPr/>
              <p:nvPr/>
            </p:nvCxnSpPr>
            <p:spPr>
              <a:xfrm rot="5400000" flipH="1" flipV="1">
                <a:off x="1986726" y="2028673"/>
                <a:ext cx="75336" cy="51272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8" name="Straight Connector 1787"/>
              <p:cNvCxnSpPr/>
              <p:nvPr/>
            </p:nvCxnSpPr>
            <p:spPr>
              <a:xfrm rot="16200000" flipH="1">
                <a:off x="2024614" y="2056309"/>
                <a:ext cx="102241" cy="45875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9" name="Straight Connector 1788"/>
              <p:cNvCxnSpPr/>
              <p:nvPr/>
            </p:nvCxnSpPr>
            <p:spPr>
              <a:xfrm rot="5400000" flipH="1" flipV="1">
                <a:off x="1990370" y="2113084"/>
                <a:ext cx="75336" cy="48574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0" name="Straight Connector 1789"/>
              <p:cNvCxnSpPr/>
              <p:nvPr/>
            </p:nvCxnSpPr>
            <p:spPr>
              <a:xfrm rot="16200000" flipH="1">
                <a:off x="2026643" y="2138140"/>
                <a:ext cx="154259" cy="8905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83" name="Group 1790"/>
          <p:cNvGrpSpPr>
            <a:grpSpLocks/>
          </p:cNvGrpSpPr>
          <p:nvPr/>
        </p:nvGrpSpPr>
        <p:grpSpPr bwMode="auto">
          <a:xfrm rot="1139775">
            <a:off x="8162925" y="5235576"/>
            <a:ext cx="795338" cy="587375"/>
            <a:chOff x="1522111" y="1535037"/>
            <a:chExt cx="599082" cy="663672"/>
          </a:xfrm>
        </p:grpSpPr>
        <p:sp>
          <p:nvSpPr>
            <p:cNvPr id="1792" name="Oval 1791"/>
            <p:cNvSpPr/>
            <p:nvPr/>
          </p:nvSpPr>
          <p:spPr>
            <a:xfrm>
              <a:off x="1786071" y="1858003"/>
              <a:ext cx="70550" cy="21345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793" name="Arc 1792"/>
            <p:cNvSpPr/>
            <p:nvPr/>
          </p:nvSpPr>
          <p:spPr>
            <a:xfrm>
              <a:off x="1516056" y="1531173"/>
              <a:ext cx="285789" cy="642148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794" name="Arc 1793"/>
            <p:cNvSpPr/>
            <p:nvPr/>
          </p:nvSpPr>
          <p:spPr>
            <a:xfrm flipH="1">
              <a:off x="1828169" y="1552112"/>
              <a:ext cx="285790" cy="642148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795" name="Straight Connector 1794"/>
            <p:cNvCxnSpPr>
              <a:stCxn id="1792" idx="7"/>
            </p:cNvCxnSpPr>
            <p:nvPr/>
          </p:nvCxnSpPr>
          <p:spPr>
            <a:xfrm rot="5400000" flipH="1" flipV="1">
              <a:off x="1827475" y="1821912"/>
              <a:ext cx="73541" cy="47831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6" name="Straight Connector 1795"/>
            <p:cNvCxnSpPr/>
            <p:nvPr/>
          </p:nvCxnSpPr>
          <p:spPr>
            <a:xfrm>
              <a:off x="1894639" y="1822248"/>
              <a:ext cx="87291" cy="80717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7" name="Straight Connector 1796"/>
            <p:cNvCxnSpPr/>
            <p:nvPr/>
          </p:nvCxnSpPr>
          <p:spPr>
            <a:xfrm rot="5400000" flipH="1" flipV="1">
              <a:off x="1840078" y="1898872"/>
              <a:ext cx="73541" cy="47831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1797"/>
            <p:cNvCxnSpPr/>
            <p:nvPr/>
          </p:nvCxnSpPr>
          <p:spPr>
            <a:xfrm rot="16200000" flipH="1">
              <a:off x="1864782" y="1917139"/>
              <a:ext cx="102242" cy="4304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9" name="Straight Connector 1798"/>
            <p:cNvCxnSpPr/>
            <p:nvPr/>
          </p:nvCxnSpPr>
          <p:spPr>
            <a:xfrm rot="5400000" flipH="1" flipV="1">
              <a:off x="1831867" y="1973302"/>
              <a:ext cx="73543" cy="47831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0" name="Straight Connector 1799"/>
            <p:cNvCxnSpPr/>
            <p:nvPr/>
          </p:nvCxnSpPr>
          <p:spPr>
            <a:xfrm rot="16200000" flipH="1">
              <a:off x="1856922" y="2005189"/>
              <a:ext cx="156052" cy="8250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311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802" name="Straight Connector 1801"/>
              <p:cNvCxnSpPr/>
              <p:nvPr/>
            </p:nvCxnSpPr>
            <p:spPr>
              <a:xfrm rot="5400000" flipH="1" flipV="1">
                <a:off x="2000604" y="1969654"/>
                <a:ext cx="73541" cy="46635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3" name="Straight Connector 1802"/>
              <p:cNvCxnSpPr/>
              <p:nvPr/>
            </p:nvCxnSpPr>
            <p:spPr>
              <a:xfrm>
                <a:off x="2059487" y="1963497"/>
                <a:ext cx="86096" cy="80716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4" name="Straight Connector 1803"/>
              <p:cNvCxnSpPr/>
              <p:nvPr/>
            </p:nvCxnSpPr>
            <p:spPr>
              <a:xfrm rot="5400000" flipH="1" flipV="1">
                <a:off x="2003942" y="2044875"/>
                <a:ext cx="75336" cy="46635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5" name="Straight Connector 1804"/>
              <p:cNvCxnSpPr/>
              <p:nvPr/>
            </p:nvCxnSpPr>
            <p:spPr>
              <a:xfrm rot="16200000" flipH="1">
                <a:off x="2035558" y="2065798"/>
                <a:ext cx="102241" cy="4185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6" name="Straight Connector 1805"/>
              <p:cNvCxnSpPr/>
              <p:nvPr/>
            </p:nvCxnSpPr>
            <p:spPr>
              <a:xfrm rot="5400000" flipH="1" flipV="1">
                <a:off x="2001376" y="2118834"/>
                <a:ext cx="75336" cy="47831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7" name="Straight Connector 1806"/>
              <p:cNvCxnSpPr/>
              <p:nvPr/>
            </p:nvCxnSpPr>
            <p:spPr>
              <a:xfrm rot="16200000" flipH="1">
                <a:off x="2028159" y="2149580"/>
                <a:ext cx="154259" cy="8131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85" name="Group 1807"/>
          <p:cNvGrpSpPr>
            <a:grpSpLocks/>
          </p:cNvGrpSpPr>
          <p:nvPr/>
        </p:nvGrpSpPr>
        <p:grpSpPr bwMode="auto">
          <a:xfrm rot="-2193698">
            <a:off x="9932989" y="6018214"/>
            <a:ext cx="352425" cy="587375"/>
            <a:chOff x="1522111" y="1535037"/>
            <a:chExt cx="599082" cy="663672"/>
          </a:xfrm>
        </p:grpSpPr>
        <p:sp>
          <p:nvSpPr>
            <p:cNvPr id="1809" name="Oval 1808"/>
            <p:cNvSpPr/>
            <p:nvPr/>
          </p:nvSpPr>
          <p:spPr>
            <a:xfrm>
              <a:off x="1786006" y="1857011"/>
              <a:ext cx="70163" cy="2134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810" name="Arc 1809"/>
            <p:cNvSpPr/>
            <p:nvPr/>
          </p:nvSpPr>
          <p:spPr>
            <a:xfrm>
              <a:off x="1520906" y="1530578"/>
              <a:ext cx="286048" cy="642148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811" name="Arc 1810"/>
            <p:cNvSpPr/>
            <p:nvPr/>
          </p:nvSpPr>
          <p:spPr>
            <a:xfrm flipH="1">
              <a:off x="1835230" y="1556002"/>
              <a:ext cx="286048" cy="642148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812" name="Straight Connector 1811"/>
            <p:cNvCxnSpPr>
              <a:stCxn id="1809" idx="7"/>
            </p:cNvCxnSpPr>
            <p:nvPr/>
          </p:nvCxnSpPr>
          <p:spPr>
            <a:xfrm rot="5400000" flipH="1" flipV="1">
              <a:off x="1834127" y="1825548"/>
              <a:ext cx="73541" cy="48574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3" name="Straight Connector 1812"/>
            <p:cNvCxnSpPr/>
            <p:nvPr/>
          </p:nvCxnSpPr>
          <p:spPr>
            <a:xfrm>
              <a:off x="1895552" y="1821248"/>
              <a:ext cx="89052" cy="80716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68" name="Straight Connector 1813"/>
            <p:cNvCxnSpPr/>
            <p:nvPr/>
          </p:nvCxnSpPr>
          <p:spPr>
            <a:xfrm rot="5400000" flipH="1" flipV="1">
              <a:off x="1843269" y="1889466"/>
              <a:ext cx="73541" cy="45876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5" name="Straight Connector 1814"/>
            <p:cNvCxnSpPr/>
            <p:nvPr/>
          </p:nvCxnSpPr>
          <p:spPr>
            <a:xfrm rot="16200000" flipH="1">
              <a:off x="1878213" y="1911532"/>
              <a:ext cx="102242" cy="45876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6" name="Straight Connector 1815"/>
            <p:cNvCxnSpPr/>
            <p:nvPr/>
          </p:nvCxnSpPr>
          <p:spPr>
            <a:xfrm rot="5400000" flipH="1" flipV="1">
              <a:off x="1839137" y="1977639"/>
              <a:ext cx="73543" cy="48574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7" name="Straight Connector 1816"/>
            <p:cNvCxnSpPr/>
            <p:nvPr/>
          </p:nvCxnSpPr>
          <p:spPr>
            <a:xfrm rot="16200000" flipH="1">
              <a:off x="1871053" y="1998402"/>
              <a:ext cx="156053" cy="83656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295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819" name="Straight Connector 1818"/>
              <p:cNvCxnSpPr/>
              <p:nvPr/>
            </p:nvCxnSpPr>
            <p:spPr>
              <a:xfrm rot="5400000" flipH="1" flipV="1">
                <a:off x="1982504" y="1960851"/>
                <a:ext cx="73542" cy="51272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0" name="Straight Connector 1819"/>
              <p:cNvCxnSpPr/>
              <p:nvPr/>
            </p:nvCxnSpPr>
            <p:spPr>
              <a:xfrm>
                <a:off x="2047794" y="1957700"/>
                <a:ext cx="94451" cy="78923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1" name="Straight Connector 1820"/>
              <p:cNvCxnSpPr/>
              <p:nvPr/>
            </p:nvCxnSpPr>
            <p:spPr>
              <a:xfrm rot="5400000" flipH="1" flipV="1">
                <a:off x="1986725" y="2028672"/>
                <a:ext cx="75336" cy="51274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2" name="Straight Connector 1821"/>
              <p:cNvCxnSpPr/>
              <p:nvPr/>
            </p:nvCxnSpPr>
            <p:spPr>
              <a:xfrm rot="16200000" flipH="1">
                <a:off x="2024614" y="2056307"/>
                <a:ext cx="102242" cy="45877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3" name="Straight Connector 1822"/>
              <p:cNvCxnSpPr/>
              <p:nvPr/>
            </p:nvCxnSpPr>
            <p:spPr>
              <a:xfrm rot="5400000" flipH="1" flipV="1">
                <a:off x="1990370" y="2113084"/>
                <a:ext cx="75336" cy="48574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4" name="Straight Connector 1823"/>
              <p:cNvCxnSpPr/>
              <p:nvPr/>
            </p:nvCxnSpPr>
            <p:spPr>
              <a:xfrm rot="16200000" flipH="1">
                <a:off x="2026644" y="2138138"/>
                <a:ext cx="154259" cy="89054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87" name="Group 1824"/>
          <p:cNvGrpSpPr>
            <a:grpSpLocks/>
          </p:cNvGrpSpPr>
          <p:nvPr/>
        </p:nvGrpSpPr>
        <p:grpSpPr bwMode="auto">
          <a:xfrm rot="-1925647">
            <a:off x="10007601" y="5153026"/>
            <a:ext cx="538163" cy="587375"/>
            <a:chOff x="1522111" y="1535037"/>
            <a:chExt cx="599082" cy="663672"/>
          </a:xfrm>
        </p:grpSpPr>
        <p:sp>
          <p:nvSpPr>
            <p:cNvPr id="1826" name="Oval 1825"/>
            <p:cNvSpPr/>
            <p:nvPr/>
          </p:nvSpPr>
          <p:spPr>
            <a:xfrm>
              <a:off x="1787820" y="1847422"/>
              <a:ext cx="72456" cy="2134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827" name="Arc 1826"/>
            <p:cNvSpPr/>
            <p:nvPr/>
          </p:nvSpPr>
          <p:spPr>
            <a:xfrm>
              <a:off x="1521548" y="1534810"/>
              <a:ext cx="286287" cy="642148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828" name="Arc 1827"/>
            <p:cNvSpPr/>
            <p:nvPr/>
          </p:nvSpPr>
          <p:spPr>
            <a:xfrm flipH="1">
              <a:off x="1832475" y="1554883"/>
              <a:ext cx="286287" cy="642148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829" name="Straight Connector 1828"/>
            <p:cNvCxnSpPr>
              <a:stCxn id="1826" idx="7"/>
            </p:cNvCxnSpPr>
            <p:nvPr/>
          </p:nvCxnSpPr>
          <p:spPr>
            <a:xfrm rot="5400000" flipH="1" flipV="1">
              <a:off x="1834452" y="1826933"/>
              <a:ext cx="73543" cy="47714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70" name="Straight Connector 1829"/>
            <p:cNvCxnSpPr/>
            <p:nvPr/>
          </p:nvCxnSpPr>
          <p:spPr>
            <a:xfrm>
              <a:off x="1895350" y="1819473"/>
              <a:ext cx="86592" cy="80717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1" name="Straight Connector 1830"/>
            <p:cNvCxnSpPr/>
            <p:nvPr/>
          </p:nvCxnSpPr>
          <p:spPr>
            <a:xfrm rot="5400000" flipH="1" flipV="1">
              <a:off x="1842038" y="1888928"/>
              <a:ext cx="73541" cy="47714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2" name="Straight Connector 1831"/>
            <p:cNvCxnSpPr/>
            <p:nvPr/>
          </p:nvCxnSpPr>
          <p:spPr>
            <a:xfrm rot="16200000" flipH="1">
              <a:off x="1871663" y="1920805"/>
              <a:ext cx="102242" cy="44181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3" name="Straight Connector 1832"/>
            <p:cNvCxnSpPr/>
            <p:nvPr/>
          </p:nvCxnSpPr>
          <p:spPr>
            <a:xfrm rot="5400000" flipH="1" flipV="1">
              <a:off x="1840031" y="1976576"/>
              <a:ext cx="73541" cy="4771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4" name="Straight Connector 1833"/>
            <p:cNvCxnSpPr/>
            <p:nvPr/>
          </p:nvCxnSpPr>
          <p:spPr>
            <a:xfrm rot="16200000" flipH="1">
              <a:off x="1863139" y="2009228"/>
              <a:ext cx="156053" cy="81291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279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836" name="Straight Connector 1835"/>
              <p:cNvCxnSpPr/>
              <p:nvPr/>
            </p:nvCxnSpPr>
            <p:spPr>
              <a:xfrm rot="5400000" flipH="1" flipV="1">
                <a:off x="1988331" y="1961949"/>
                <a:ext cx="73542" cy="47714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7" name="Straight Connector 1836"/>
              <p:cNvCxnSpPr/>
              <p:nvPr/>
            </p:nvCxnSpPr>
            <p:spPr>
              <a:xfrm>
                <a:off x="2051666" y="1956456"/>
                <a:ext cx="91894" cy="80716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8" name="Straight Connector 1837"/>
              <p:cNvCxnSpPr/>
              <p:nvPr/>
            </p:nvCxnSpPr>
            <p:spPr>
              <a:xfrm rot="5400000" flipH="1" flipV="1">
                <a:off x="1997194" y="2033367"/>
                <a:ext cx="75336" cy="5124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9" name="Straight Connector 1838"/>
              <p:cNvCxnSpPr/>
              <p:nvPr/>
            </p:nvCxnSpPr>
            <p:spPr>
              <a:xfrm rot="16200000" flipH="1">
                <a:off x="2029569" y="2054483"/>
                <a:ext cx="102242" cy="45947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0" name="Straight Connector 1839"/>
              <p:cNvCxnSpPr/>
              <p:nvPr/>
            </p:nvCxnSpPr>
            <p:spPr>
              <a:xfrm rot="5400000" flipH="1" flipV="1">
                <a:off x="1998997" y="2112325"/>
                <a:ext cx="75336" cy="47715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1" name="Straight Connector 1840"/>
              <p:cNvCxnSpPr/>
              <p:nvPr/>
            </p:nvCxnSpPr>
            <p:spPr>
              <a:xfrm rot="16200000" flipH="1">
                <a:off x="2024233" y="2139395"/>
                <a:ext cx="154259" cy="84825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04" name="Group 1841"/>
          <p:cNvGrpSpPr>
            <a:grpSpLocks/>
          </p:cNvGrpSpPr>
          <p:nvPr/>
        </p:nvGrpSpPr>
        <p:grpSpPr bwMode="auto">
          <a:xfrm rot="-2193698">
            <a:off x="10174288" y="3600451"/>
            <a:ext cx="354012" cy="587375"/>
            <a:chOff x="1522111" y="1535037"/>
            <a:chExt cx="599082" cy="663672"/>
          </a:xfrm>
        </p:grpSpPr>
        <p:sp>
          <p:nvSpPr>
            <p:cNvPr id="1843" name="Oval 1842"/>
            <p:cNvSpPr/>
            <p:nvPr/>
          </p:nvSpPr>
          <p:spPr>
            <a:xfrm>
              <a:off x="1784822" y="1857012"/>
              <a:ext cx="72534" cy="21345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844" name="Arc 1843"/>
            <p:cNvSpPr/>
            <p:nvPr/>
          </p:nvSpPr>
          <p:spPr>
            <a:xfrm>
              <a:off x="1522291" y="1535063"/>
              <a:ext cx="284766" cy="642148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845" name="Arc 1844"/>
            <p:cNvSpPr/>
            <p:nvPr/>
          </p:nvSpPr>
          <p:spPr>
            <a:xfrm flipH="1">
              <a:off x="1836247" y="1556536"/>
              <a:ext cx="284766" cy="642148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4372" name="Straight Connector 1845"/>
            <p:cNvCxnSpPr>
              <a:stCxn id="1843" idx="7"/>
            </p:cNvCxnSpPr>
            <p:nvPr/>
          </p:nvCxnSpPr>
          <p:spPr>
            <a:xfrm rot="5400000" flipH="1" flipV="1">
              <a:off x="1834987" y="1826192"/>
              <a:ext cx="73543" cy="48356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7" name="Straight Connector 1846"/>
            <p:cNvCxnSpPr/>
            <p:nvPr/>
          </p:nvCxnSpPr>
          <p:spPr>
            <a:xfrm>
              <a:off x="1896563" y="1821248"/>
              <a:ext cx="85967" cy="80717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8" name="Straight Connector 1847"/>
            <p:cNvCxnSpPr/>
            <p:nvPr/>
          </p:nvCxnSpPr>
          <p:spPr>
            <a:xfrm rot="5400000" flipH="1" flipV="1">
              <a:off x="1841480" y="1898636"/>
              <a:ext cx="73541" cy="48356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9" name="Straight Connector 1848"/>
            <p:cNvCxnSpPr/>
            <p:nvPr/>
          </p:nvCxnSpPr>
          <p:spPr>
            <a:xfrm rot="16200000" flipH="1">
              <a:off x="1870285" y="1922692"/>
              <a:ext cx="102241" cy="42984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0" name="Straight Connector 1849"/>
            <p:cNvCxnSpPr/>
            <p:nvPr/>
          </p:nvCxnSpPr>
          <p:spPr>
            <a:xfrm rot="5400000" flipH="1" flipV="1">
              <a:off x="1838894" y="1979092"/>
              <a:ext cx="73541" cy="4566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1" name="Straight Connector 1850"/>
            <p:cNvCxnSpPr/>
            <p:nvPr/>
          </p:nvCxnSpPr>
          <p:spPr>
            <a:xfrm rot="16200000" flipH="1">
              <a:off x="1865160" y="2004888"/>
              <a:ext cx="156052" cy="83280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263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853" name="Straight Connector 1852"/>
              <p:cNvCxnSpPr/>
              <p:nvPr/>
            </p:nvCxnSpPr>
            <p:spPr>
              <a:xfrm rot="5400000" flipH="1" flipV="1">
                <a:off x="1998450" y="1969714"/>
                <a:ext cx="71748" cy="42984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4" name="Straight Connector 1853"/>
              <p:cNvCxnSpPr/>
              <p:nvPr/>
            </p:nvCxnSpPr>
            <p:spPr>
              <a:xfrm>
                <a:off x="2051977" y="1960567"/>
                <a:ext cx="83282" cy="80717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5" name="Straight Connector 1854"/>
              <p:cNvCxnSpPr/>
              <p:nvPr/>
            </p:nvCxnSpPr>
            <p:spPr>
              <a:xfrm rot="5400000" flipH="1" flipV="1">
                <a:off x="1999278" y="2041656"/>
                <a:ext cx="75336" cy="4835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6" name="Straight Connector 1855"/>
              <p:cNvCxnSpPr/>
              <p:nvPr/>
            </p:nvCxnSpPr>
            <p:spPr>
              <a:xfrm rot="16200000" flipH="1">
                <a:off x="2028380" y="2064585"/>
                <a:ext cx="102241" cy="42984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7" name="Straight Connector 1856"/>
              <p:cNvCxnSpPr/>
              <p:nvPr/>
            </p:nvCxnSpPr>
            <p:spPr>
              <a:xfrm rot="5400000" flipH="1" flipV="1">
                <a:off x="1998759" y="2121197"/>
                <a:ext cx="73542" cy="4029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8" name="Straight Connector 1857"/>
              <p:cNvCxnSpPr/>
              <p:nvPr/>
            </p:nvCxnSpPr>
            <p:spPr>
              <a:xfrm rot="16200000" flipH="1">
                <a:off x="2017832" y="2150681"/>
                <a:ext cx="156053" cy="77907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21" name="Group 1858"/>
          <p:cNvGrpSpPr>
            <a:grpSpLocks/>
          </p:cNvGrpSpPr>
          <p:nvPr/>
        </p:nvGrpSpPr>
        <p:grpSpPr bwMode="auto">
          <a:xfrm rot="-2193698">
            <a:off x="10174288" y="1184276"/>
            <a:ext cx="354012" cy="587375"/>
            <a:chOff x="1522111" y="1535037"/>
            <a:chExt cx="599082" cy="663672"/>
          </a:xfrm>
        </p:grpSpPr>
        <p:sp>
          <p:nvSpPr>
            <p:cNvPr id="1860" name="Oval 1859"/>
            <p:cNvSpPr/>
            <p:nvPr/>
          </p:nvSpPr>
          <p:spPr>
            <a:xfrm>
              <a:off x="1784822" y="1857012"/>
              <a:ext cx="72534" cy="21345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861" name="Arc 1860"/>
            <p:cNvSpPr/>
            <p:nvPr/>
          </p:nvSpPr>
          <p:spPr>
            <a:xfrm>
              <a:off x="1522291" y="1535063"/>
              <a:ext cx="284766" cy="642148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862" name="Arc 1861"/>
            <p:cNvSpPr/>
            <p:nvPr/>
          </p:nvSpPr>
          <p:spPr>
            <a:xfrm flipH="1">
              <a:off x="1836247" y="1556536"/>
              <a:ext cx="284766" cy="642148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863" name="Straight Connector 1862"/>
            <p:cNvCxnSpPr>
              <a:stCxn id="1860" idx="7"/>
            </p:cNvCxnSpPr>
            <p:nvPr/>
          </p:nvCxnSpPr>
          <p:spPr>
            <a:xfrm rot="5400000" flipH="1" flipV="1">
              <a:off x="1834987" y="1826192"/>
              <a:ext cx="73543" cy="48356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4" name="Straight Connector 1863"/>
            <p:cNvCxnSpPr/>
            <p:nvPr/>
          </p:nvCxnSpPr>
          <p:spPr>
            <a:xfrm>
              <a:off x="1896563" y="1821248"/>
              <a:ext cx="85967" cy="80717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5" name="Straight Connector 1864"/>
            <p:cNvCxnSpPr/>
            <p:nvPr/>
          </p:nvCxnSpPr>
          <p:spPr>
            <a:xfrm rot="5400000" flipH="1" flipV="1">
              <a:off x="1841480" y="1898636"/>
              <a:ext cx="73541" cy="48356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6" name="Straight Connector 1865"/>
            <p:cNvCxnSpPr/>
            <p:nvPr/>
          </p:nvCxnSpPr>
          <p:spPr>
            <a:xfrm rot="16200000" flipH="1">
              <a:off x="1870285" y="1922692"/>
              <a:ext cx="102241" cy="42984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7" name="Straight Connector 1866"/>
            <p:cNvCxnSpPr/>
            <p:nvPr/>
          </p:nvCxnSpPr>
          <p:spPr>
            <a:xfrm rot="5400000" flipH="1" flipV="1">
              <a:off x="1838894" y="1979092"/>
              <a:ext cx="73541" cy="4566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8" name="Straight Connector 1867"/>
            <p:cNvCxnSpPr/>
            <p:nvPr/>
          </p:nvCxnSpPr>
          <p:spPr>
            <a:xfrm rot="16200000" flipH="1">
              <a:off x="1865160" y="2004888"/>
              <a:ext cx="156052" cy="83280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247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870" name="Straight Connector 1869"/>
              <p:cNvCxnSpPr/>
              <p:nvPr/>
            </p:nvCxnSpPr>
            <p:spPr>
              <a:xfrm rot="5400000" flipH="1" flipV="1">
                <a:off x="1998450" y="1969714"/>
                <a:ext cx="71748" cy="42984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1" name="Straight Connector 1870"/>
              <p:cNvCxnSpPr/>
              <p:nvPr/>
            </p:nvCxnSpPr>
            <p:spPr>
              <a:xfrm>
                <a:off x="2051977" y="1960567"/>
                <a:ext cx="83282" cy="80717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2" name="Straight Connector 1871"/>
              <p:cNvCxnSpPr/>
              <p:nvPr/>
            </p:nvCxnSpPr>
            <p:spPr>
              <a:xfrm rot="5400000" flipH="1" flipV="1">
                <a:off x="1999278" y="2041656"/>
                <a:ext cx="75336" cy="4835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3" name="Straight Connector 1872"/>
              <p:cNvCxnSpPr/>
              <p:nvPr/>
            </p:nvCxnSpPr>
            <p:spPr>
              <a:xfrm rot="16200000" flipH="1">
                <a:off x="2028380" y="2064585"/>
                <a:ext cx="102241" cy="42984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4" name="Straight Connector 1873"/>
              <p:cNvCxnSpPr/>
              <p:nvPr/>
            </p:nvCxnSpPr>
            <p:spPr>
              <a:xfrm rot="5400000" flipH="1" flipV="1">
                <a:off x="1998759" y="2121197"/>
                <a:ext cx="73542" cy="4029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5" name="Straight Connector 1874"/>
              <p:cNvCxnSpPr/>
              <p:nvPr/>
            </p:nvCxnSpPr>
            <p:spPr>
              <a:xfrm rot="16200000" flipH="1">
                <a:off x="2017832" y="2150681"/>
                <a:ext cx="156053" cy="77907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38" name="Group 1875"/>
          <p:cNvGrpSpPr>
            <a:grpSpLocks/>
          </p:cNvGrpSpPr>
          <p:nvPr/>
        </p:nvGrpSpPr>
        <p:grpSpPr bwMode="auto">
          <a:xfrm rot="1350149">
            <a:off x="9398001" y="3559176"/>
            <a:ext cx="612775" cy="766763"/>
            <a:chOff x="1522111" y="1535037"/>
            <a:chExt cx="599082" cy="663672"/>
          </a:xfrm>
        </p:grpSpPr>
        <p:sp>
          <p:nvSpPr>
            <p:cNvPr id="1877" name="Oval 1876"/>
            <p:cNvSpPr/>
            <p:nvPr/>
          </p:nvSpPr>
          <p:spPr>
            <a:xfrm>
              <a:off x="1781252" y="1857352"/>
              <a:ext cx="71393" cy="21435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878" name="Arc 1877"/>
            <p:cNvSpPr/>
            <p:nvPr/>
          </p:nvSpPr>
          <p:spPr>
            <a:xfrm>
              <a:off x="1515520" y="1530143"/>
              <a:ext cx="285573" cy="643061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879" name="Arc 1878"/>
            <p:cNvSpPr/>
            <p:nvPr/>
          </p:nvSpPr>
          <p:spPr>
            <a:xfrm flipH="1">
              <a:off x="1834940" y="1555773"/>
              <a:ext cx="285573" cy="643061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880" name="Straight Connector 1879"/>
            <p:cNvCxnSpPr>
              <a:stCxn id="1877" idx="7"/>
            </p:cNvCxnSpPr>
            <p:nvPr/>
          </p:nvCxnSpPr>
          <p:spPr>
            <a:xfrm rot="5400000" flipH="1" flipV="1">
              <a:off x="1833477" y="1827104"/>
              <a:ext cx="74199" cy="48112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1" name="Straight Connector 1880"/>
            <p:cNvCxnSpPr/>
            <p:nvPr/>
          </p:nvCxnSpPr>
          <p:spPr>
            <a:xfrm>
              <a:off x="1887273" y="1818768"/>
              <a:ext cx="88466" cy="81070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2" name="Straight Connector 1881"/>
            <p:cNvCxnSpPr/>
            <p:nvPr/>
          </p:nvCxnSpPr>
          <p:spPr>
            <a:xfrm rot="5400000" flipH="1" flipV="1">
              <a:off x="1829461" y="1898972"/>
              <a:ext cx="75573" cy="48112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3" name="Straight Connector 1882"/>
            <p:cNvCxnSpPr/>
            <p:nvPr/>
          </p:nvCxnSpPr>
          <p:spPr>
            <a:xfrm rot="16200000" flipH="1">
              <a:off x="1866684" y="1920787"/>
              <a:ext cx="101681" cy="43457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4" name="Straight Connector 1883"/>
            <p:cNvCxnSpPr/>
            <p:nvPr/>
          </p:nvCxnSpPr>
          <p:spPr>
            <a:xfrm rot="5400000" flipH="1" flipV="1">
              <a:off x="1831221" y="1976661"/>
              <a:ext cx="74199" cy="4811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5" name="Straight Connector 1884"/>
            <p:cNvCxnSpPr/>
            <p:nvPr/>
          </p:nvCxnSpPr>
          <p:spPr>
            <a:xfrm rot="16200000" flipH="1">
              <a:off x="1862592" y="2008041"/>
              <a:ext cx="156643" cy="8380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231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887" name="Straight Connector 1886"/>
              <p:cNvCxnSpPr/>
              <p:nvPr/>
            </p:nvCxnSpPr>
            <p:spPr>
              <a:xfrm rot="5400000" flipH="1" flipV="1">
                <a:off x="2000616" y="1979616"/>
                <a:ext cx="74199" cy="48112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8" name="Straight Connector 1887"/>
              <p:cNvCxnSpPr/>
              <p:nvPr/>
            </p:nvCxnSpPr>
            <p:spPr>
              <a:xfrm>
                <a:off x="2062333" y="1973690"/>
                <a:ext cx="85362" cy="81070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9" name="Straight Connector 1888"/>
              <p:cNvCxnSpPr/>
              <p:nvPr/>
            </p:nvCxnSpPr>
            <p:spPr>
              <a:xfrm rot="5400000" flipH="1" flipV="1">
                <a:off x="2011022" y="2052843"/>
                <a:ext cx="75574" cy="4811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0" name="Straight Connector 1889"/>
              <p:cNvCxnSpPr/>
              <p:nvPr/>
            </p:nvCxnSpPr>
            <p:spPr>
              <a:xfrm rot="16200000" flipH="1">
                <a:off x="2038782" y="2073859"/>
                <a:ext cx="101680" cy="43457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1" name="Straight Connector 1890"/>
              <p:cNvCxnSpPr/>
              <p:nvPr/>
            </p:nvCxnSpPr>
            <p:spPr>
              <a:xfrm rot="5400000" flipH="1" flipV="1">
                <a:off x="2007890" y="2131789"/>
                <a:ext cx="74199" cy="46561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2" name="Straight Connector 1891"/>
              <p:cNvCxnSpPr/>
              <p:nvPr/>
            </p:nvCxnSpPr>
            <p:spPr>
              <a:xfrm rot="16200000" flipH="1">
                <a:off x="2028980" y="2163630"/>
                <a:ext cx="156643" cy="79154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60" name="Group 1892"/>
          <p:cNvGrpSpPr>
            <a:grpSpLocks/>
          </p:cNvGrpSpPr>
          <p:nvPr/>
        </p:nvGrpSpPr>
        <p:grpSpPr bwMode="auto">
          <a:xfrm rot="1350149">
            <a:off x="8401051" y="5791201"/>
            <a:ext cx="612775" cy="766763"/>
            <a:chOff x="1522111" y="1535037"/>
            <a:chExt cx="599082" cy="663672"/>
          </a:xfrm>
        </p:grpSpPr>
        <p:sp>
          <p:nvSpPr>
            <p:cNvPr id="1894" name="Oval 1893"/>
            <p:cNvSpPr/>
            <p:nvPr/>
          </p:nvSpPr>
          <p:spPr>
            <a:xfrm>
              <a:off x="1781252" y="1857352"/>
              <a:ext cx="71393" cy="21435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895" name="Arc 1894"/>
            <p:cNvSpPr/>
            <p:nvPr/>
          </p:nvSpPr>
          <p:spPr>
            <a:xfrm>
              <a:off x="1515520" y="1530143"/>
              <a:ext cx="285573" cy="643061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896" name="Arc 1895"/>
            <p:cNvSpPr/>
            <p:nvPr/>
          </p:nvSpPr>
          <p:spPr>
            <a:xfrm flipH="1">
              <a:off x="1834940" y="1555773"/>
              <a:ext cx="285573" cy="643061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897" name="Straight Connector 1896"/>
            <p:cNvCxnSpPr>
              <a:stCxn id="1894" idx="7"/>
            </p:cNvCxnSpPr>
            <p:nvPr/>
          </p:nvCxnSpPr>
          <p:spPr>
            <a:xfrm rot="5400000" flipH="1" flipV="1">
              <a:off x="1833477" y="1827104"/>
              <a:ext cx="74199" cy="48112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8" name="Straight Connector 1897"/>
            <p:cNvCxnSpPr/>
            <p:nvPr/>
          </p:nvCxnSpPr>
          <p:spPr>
            <a:xfrm>
              <a:off x="1887273" y="1818768"/>
              <a:ext cx="88466" cy="81070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9" name="Straight Connector 1898"/>
            <p:cNvCxnSpPr/>
            <p:nvPr/>
          </p:nvCxnSpPr>
          <p:spPr>
            <a:xfrm rot="5400000" flipH="1" flipV="1">
              <a:off x="1829461" y="1898972"/>
              <a:ext cx="75573" cy="48112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0" name="Straight Connector 1899"/>
            <p:cNvCxnSpPr/>
            <p:nvPr/>
          </p:nvCxnSpPr>
          <p:spPr>
            <a:xfrm rot="16200000" flipH="1">
              <a:off x="1866684" y="1920787"/>
              <a:ext cx="101681" cy="43457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1" name="Straight Connector 1900"/>
            <p:cNvCxnSpPr/>
            <p:nvPr/>
          </p:nvCxnSpPr>
          <p:spPr>
            <a:xfrm rot="5400000" flipH="1" flipV="1">
              <a:off x="1831221" y="1976661"/>
              <a:ext cx="74199" cy="4811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2" name="Straight Connector 1901"/>
            <p:cNvCxnSpPr/>
            <p:nvPr/>
          </p:nvCxnSpPr>
          <p:spPr>
            <a:xfrm rot="16200000" flipH="1">
              <a:off x="1862592" y="2008041"/>
              <a:ext cx="156643" cy="8380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215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904" name="Straight Connector 1903"/>
              <p:cNvCxnSpPr/>
              <p:nvPr/>
            </p:nvCxnSpPr>
            <p:spPr>
              <a:xfrm rot="5400000" flipH="1" flipV="1">
                <a:off x="2000616" y="1979616"/>
                <a:ext cx="74199" cy="48112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5" name="Straight Connector 1904"/>
              <p:cNvCxnSpPr/>
              <p:nvPr/>
            </p:nvCxnSpPr>
            <p:spPr>
              <a:xfrm>
                <a:off x="2062333" y="1973690"/>
                <a:ext cx="85362" cy="81070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6" name="Straight Connector 1905"/>
              <p:cNvCxnSpPr/>
              <p:nvPr/>
            </p:nvCxnSpPr>
            <p:spPr>
              <a:xfrm rot="5400000" flipH="1" flipV="1">
                <a:off x="2011022" y="2052843"/>
                <a:ext cx="75574" cy="4811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7" name="Straight Connector 1906"/>
              <p:cNvCxnSpPr/>
              <p:nvPr/>
            </p:nvCxnSpPr>
            <p:spPr>
              <a:xfrm rot="16200000" flipH="1">
                <a:off x="2038782" y="2073859"/>
                <a:ext cx="101680" cy="43457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8" name="Straight Connector 1907"/>
              <p:cNvCxnSpPr/>
              <p:nvPr/>
            </p:nvCxnSpPr>
            <p:spPr>
              <a:xfrm rot="5400000" flipH="1" flipV="1">
                <a:off x="2007890" y="2131789"/>
                <a:ext cx="74199" cy="46561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9" name="Straight Connector 1908"/>
              <p:cNvCxnSpPr/>
              <p:nvPr/>
            </p:nvCxnSpPr>
            <p:spPr>
              <a:xfrm rot="16200000" flipH="1">
                <a:off x="2028980" y="2163630"/>
                <a:ext cx="156643" cy="79154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910" name="Object 9"/>
          <p:cNvGraphicFramePr>
            <a:graphicFrameLocks noChangeAspect="1"/>
          </p:cNvGraphicFramePr>
          <p:nvPr/>
        </p:nvGraphicFramePr>
        <p:xfrm>
          <a:off x="8361363" y="444501"/>
          <a:ext cx="1744662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Equation" r:id="rId18" imgW="291847" imgH="177646" progId="Equation.DSMT4">
                  <p:embed/>
                </p:oleObj>
              </mc:Choice>
              <mc:Fallback>
                <p:oleObj name="Equation" r:id="rId18" imgW="291847" imgH="177646" progId="Equation.DSMT4">
                  <p:embed/>
                  <p:pic>
                    <p:nvPicPr>
                      <p:cNvPr id="19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1363" y="444501"/>
                        <a:ext cx="1744662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72" name="Group 1910"/>
          <p:cNvGrpSpPr>
            <a:grpSpLocks/>
          </p:cNvGrpSpPr>
          <p:nvPr/>
        </p:nvGrpSpPr>
        <p:grpSpPr bwMode="auto">
          <a:xfrm rot="1139775">
            <a:off x="8005764" y="6345239"/>
            <a:ext cx="371475" cy="465137"/>
            <a:chOff x="1522111" y="1535037"/>
            <a:chExt cx="599082" cy="663672"/>
          </a:xfrm>
        </p:grpSpPr>
        <p:sp>
          <p:nvSpPr>
            <p:cNvPr id="1912" name="Oval 1911"/>
            <p:cNvSpPr/>
            <p:nvPr/>
          </p:nvSpPr>
          <p:spPr>
            <a:xfrm>
              <a:off x="1773069" y="1851797"/>
              <a:ext cx="71685" cy="21518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913" name="Arc 1912"/>
            <p:cNvSpPr/>
            <p:nvPr/>
          </p:nvSpPr>
          <p:spPr>
            <a:xfrm>
              <a:off x="1519882" y="1534784"/>
              <a:ext cx="286740" cy="643287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914" name="Arc 1913"/>
            <p:cNvSpPr/>
            <p:nvPr/>
          </p:nvSpPr>
          <p:spPr>
            <a:xfrm flipH="1">
              <a:off x="1822078" y="1552938"/>
              <a:ext cx="286740" cy="643287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915" name="Straight Connector 1914"/>
            <p:cNvCxnSpPr>
              <a:stCxn id="1912" idx="7"/>
            </p:cNvCxnSpPr>
            <p:nvPr/>
          </p:nvCxnSpPr>
          <p:spPr>
            <a:xfrm rot="5400000" flipH="1" flipV="1">
              <a:off x="1826561" y="1822487"/>
              <a:ext cx="74749" cy="4864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6" name="Straight Connector 1915"/>
            <p:cNvCxnSpPr/>
            <p:nvPr/>
          </p:nvCxnSpPr>
          <p:spPr>
            <a:xfrm>
              <a:off x="1895059" y="1820431"/>
              <a:ext cx="87046" cy="81543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7" name="Straight Connector 1916"/>
            <p:cNvCxnSpPr/>
            <p:nvPr/>
          </p:nvCxnSpPr>
          <p:spPr>
            <a:xfrm rot="5400000" flipH="1" flipV="1">
              <a:off x="1824179" y="1899870"/>
              <a:ext cx="74749" cy="4864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8" name="Straight Connector 1917"/>
            <p:cNvCxnSpPr/>
            <p:nvPr/>
          </p:nvCxnSpPr>
          <p:spPr>
            <a:xfrm rot="16200000" flipH="1">
              <a:off x="1858568" y="1921354"/>
              <a:ext cx="101930" cy="43522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9" name="Straight Connector 1918"/>
            <p:cNvCxnSpPr/>
            <p:nvPr/>
          </p:nvCxnSpPr>
          <p:spPr>
            <a:xfrm rot="5400000" flipH="1" flipV="1">
              <a:off x="1836779" y="1978760"/>
              <a:ext cx="74749" cy="4608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0" name="Straight Connector 1919"/>
            <p:cNvCxnSpPr/>
            <p:nvPr/>
          </p:nvCxnSpPr>
          <p:spPr>
            <a:xfrm rot="16200000" flipH="1">
              <a:off x="1849522" y="2003150"/>
              <a:ext cx="156291" cy="84485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199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922" name="Straight Connector 1921"/>
              <p:cNvCxnSpPr/>
              <p:nvPr/>
            </p:nvCxnSpPr>
            <p:spPr>
              <a:xfrm rot="5400000" flipH="1" flipV="1">
                <a:off x="1999954" y="1965669"/>
                <a:ext cx="77013" cy="48642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3" name="Straight Connector 1922"/>
              <p:cNvCxnSpPr/>
              <p:nvPr/>
            </p:nvCxnSpPr>
            <p:spPr>
              <a:xfrm>
                <a:off x="2063253" y="1958047"/>
                <a:ext cx="87046" cy="81543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4" name="Straight Connector 1923"/>
              <p:cNvCxnSpPr/>
              <p:nvPr/>
            </p:nvCxnSpPr>
            <p:spPr>
              <a:xfrm rot="5400000" flipH="1" flipV="1">
                <a:off x="2005552" y="2037697"/>
                <a:ext cx="74747" cy="48642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5" name="Straight Connector 1924"/>
              <p:cNvCxnSpPr/>
              <p:nvPr/>
            </p:nvCxnSpPr>
            <p:spPr>
              <a:xfrm rot="16200000" flipH="1">
                <a:off x="2038747" y="2063236"/>
                <a:ext cx="104194" cy="4352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6" name="Straight Connector 1925"/>
              <p:cNvCxnSpPr/>
              <p:nvPr/>
            </p:nvCxnSpPr>
            <p:spPr>
              <a:xfrm rot="5400000" flipH="1" flipV="1">
                <a:off x="2007099" y="2117221"/>
                <a:ext cx="74749" cy="48642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7" name="Straight Connector 1926"/>
              <p:cNvCxnSpPr/>
              <p:nvPr/>
            </p:nvCxnSpPr>
            <p:spPr>
              <a:xfrm rot="16200000" flipH="1">
                <a:off x="2033415" y="2147365"/>
                <a:ext cx="156291" cy="81925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89" name="Group 1927"/>
          <p:cNvGrpSpPr>
            <a:grpSpLocks/>
          </p:cNvGrpSpPr>
          <p:nvPr/>
        </p:nvGrpSpPr>
        <p:grpSpPr bwMode="auto">
          <a:xfrm rot="1139775">
            <a:off x="8820151" y="6477000"/>
            <a:ext cx="258763" cy="311150"/>
            <a:chOff x="1522111" y="1535037"/>
            <a:chExt cx="599082" cy="663672"/>
          </a:xfrm>
        </p:grpSpPr>
        <p:sp>
          <p:nvSpPr>
            <p:cNvPr id="1929" name="Oval 1928"/>
            <p:cNvSpPr/>
            <p:nvPr/>
          </p:nvSpPr>
          <p:spPr>
            <a:xfrm>
              <a:off x="1763920" y="1855186"/>
              <a:ext cx="69830" cy="21332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930" name="Arc 1929"/>
            <p:cNvSpPr/>
            <p:nvPr/>
          </p:nvSpPr>
          <p:spPr>
            <a:xfrm>
              <a:off x="1520707" y="1534303"/>
              <a:ext cx="286677" cy="643356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931" name="Arc 1930"/>
            <p:cNvSpPr/>
            <p:nvPr/>
          </p:nvSpPr>
          <p:spPr>
            <a:xfrm flipH="1">
              <a:off x="1816039" y="1544489"/>
              <a:ext cx="286677" cy="643356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932" name="Straight Connector 1931"/>
            <p:cNvCxnSpPr>
              <a:stCxn id="1929" idx="7"/>
            </p:cNvCxnSpPr>
            <p:nvPr/>
          </p:nvCxnSpPr>
          <p:spPr>
            <a:xfrm rot="5400000" flipH="1" flipV="1">
              <a:off x="1814372" y="1819156"/>
              <a:ext cx="74494" cy="47778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3" name="Straight Connector 1932"/>
            <p:cNvCxnSpPr/>
            <p:nvPr/>
          </p:nvCxnSpPr>
          <p:spPr>
            <a:xfrm>
              <a:off x="1875023" y="1813134"/>
              <a:ext cx="88208" cy="7787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4" name="Straight Connector 1933"/>
            <p:cNvCxnSpPr/>
            <p:nvPr/>
          </p:nvCxnSpPr>
          <p:spPr>
            <a:xfrm rot="5400000" flipH="1" flipV="1">
              <a:off x="1820922" y="1888701"/>
              <a:ext cx="74494" cy="47781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5" name="Straight Connector 1934"/>
            <p:cNvCxnSpPr/>
            <p:nvPr/>
          </p:nvCxnSpPr>
          <p:spPr>
            <a:xfrm rot="16200000" flipH="1">
              <a:off x="1858109" y="1906678"/>
              <a:ext cx="101582" cy="44104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6" name="Straight Connector 1935"/>
            <p:cNvCxnSpPr/>
            <p:nvPr/>
          </p:nvCxnSpPr>
          <p:spPr>
            <a:xfrm rot="5400000" flipH="1" flipV="1">
              <a:off x="1824112" y="1970054"/>
              <a:ext cx="74494" cy="47778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7" name="Straight Connector 1936"/>
            <p:cNvCxnSpPr/>
            <p:nvPr/>
          </p:nvCxnSpPr>
          <p:spPr>
            <a:xfrm rot="16200000" flipH="1">
              <a:off x="1844978" y="1998469"/>
              <a:ext cx="155760" cy="8085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183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939" name="Straight Connector 1938"/>
              <p:cNvCxnSpPr/>
              <p:nvPr/>
            </p:nvCxnSpPr>
            <p:spPr>
              <a:xfrm rot="5400000" flipH="1" flipV="1">
                <a:off x="2009514" y="1960186"/>
                <a:ext cx="74494" cy="4777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0" name="Straight Connector 1939"/>
              <p:cNvCxnSpPr/>
              <p:nvPr/>
            </p:nvCxnSpPr>
            <p:spPr>
              <a:xfrm>
                <a:off x="2071732" y="1951026"/>
                <a:ext cx="88207" cy="81266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1" name="Straight Connector 1940"/>
              <p:cNvCxnSpPr/>
              <p:nvPr/>
            </p:nvCxnSpPr>
            <p:spPr>
              <a:xfrm rot="5400000" flipH="1" flipV="1">
                <a:off x="2016323" y="2028549"/>
                <a:ext cx="74494" cy="51454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2" name="Straight Connector 1941"/>
              <p:cNvCxnSpPr/>
              <p:nvPr/>
            </p:nvCxnSpPr>
            <p:spPr>
              <a:xfrm rot="16200000" flipH="1">
                <a:off x="2051419" y="2053561"/>
                <a:ext cx="104970" cy="44104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3" name="Straight Connector 1942"/>
              <p:cNvCxnSpPr/>
              <p:nvPr/>
            </p:nvCxnSpPr>
            <p:spPr>
              <a:xfrm rot="5400000" flipH="1" flipV="1">
                <a:off x="2010199" y="2114392"/>
                <a:ext cx="74494" cy="47780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4" name="Straight Connector 1943"/>
              <p:cNvCxnSpPr/>
              <p:nvPr/>
            </p:nvCxnSpPr>
            <p:spPr>
              <a:xfrm rot="16200000" flipH="1">
                <a:off x="2037646" y="2142676"/>
                <a:ext cx="155760" cy="84531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06" name="Group 1944"/>
          <p:cNvGrpSpPr>
            <a:grpSpLocks/>
          </p:cNvGrpSpPr>
          <p:nvPr/>
        </p:nvGrpSpPr>
        <p:grpSpPr bwMode="auto">
          <a:xfrm rot="1139775">
            <a:off x="9366251" y="6513513"/>
            <a:ext cx="258763" cy="311150"/>
            <a:chOff x="1522111" y="1535037"/>
            <a:chExt cx="599082" cy="663672"/>
          </a:xfrm>
        </p:grpSpPr>
        <p:sp>
          <p:nvSpPr>
            <p:cNvPr id="1946" name="Oval 1945"/>
            <p:cNvSpPr/>
            <p:nvPr/>
          </p:nvSpPr>
          <p:spPr>
            <a:xfrm>
              <a:off x="1763919" y="1855184"/>
              <a:ext cx="69830" cy="21332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947" name="Arc 1946"/>
            <p:cNvSpPr/>
            <p:nvPr/>
          </p:nvSpPr>
          <p:spPr>
            <a:xfrm>
              <a:off x="1520707" y="1534303"/>
              <a:ext cx="286677" cy="643356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948" name="Arc 1947"/>
            <p:cNvSpPr/>
            <p:nvPr/>
          </p:nvSpPr>
          <p:spPr>
            <a:xfrm flipH="1">
              <a:off x="1816038" y="1544487"/>
              <a:ext cx="286677" cy="643356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949" name="Straight Connector 1948"/>
            <p:cNvCxnSpPr>
              <a:stCxn id="1946" idx="7"/>
            </p:cNvCxnSpPr>
            <p:nvPr/>
          </p:nvCxnSpPr>
          <p:spPr>
            <a:xfrm rot="5400000" flipH="1" flipV="1">
              <a:off x="1814371" y="1819154"/>
              <a:ext cx="74494" cy="47778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0" name="Straight Connector 1949"/>
            <p:cNvCxnSpPr/>
            <p:nvPr/>
          </p:nvCxnSpPr>
          <p:spPr>
            <a:xfrm>
              <a:off x="1875023" y="1813132"/>
              <a:ext cx="88208" cy="77881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1" name="Straight Connector 1950"/>
            <p:cNvCxnSpPr/>
            <p:nvPr/>
          </p:nvCxnSpPr>
          <p:spPr>
            <a:xfrm rot="5400000" flipH="1" flipV="1">
              <a:off x="1820921" y="1888699"/>
              <a:ext cx="74494" cy="47781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2" name="Straight Connector 1951"/>
            <p:cNvCxnSpPr/>
            <p:nvPr/>
          </p:nvCxnSpPr>
          <p:spPr>
            <a:xfrm rot="16200000" flipH="1">
              <a:off x="1858109" y="1906678"/>
              <a:ext cx="101582" cy="44104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3" name="Straight Connector 1952"/>
            <p:cNvCxnSpPr/>
            <p:nvPr/>
          </p:nvCxnSpPr>
          <p:spPr>
            <a:xfrm rot="5400000" flipH="1" flipV="1">
              <a:off x="1824112" y="1970054"/>
              <a:ext cx="74494" cy="47778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4" name="Straight Connector 1953"/>
            <p:cNvCxnSpPr/>
            <p:nvPr/>
          </p:nvCxnSpPr>
          <p:spPr>
            <a:xfrm rot="16200000" flipH="1">
              <a:off x="1844978" y="1998469"/>
              <a:ext cx="155760" cy="8085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167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956" name="Straight Connector 1955"/>
              <p:cNvCxnSpPr/>
              <p:nvPr/>
            </p:nvCxnSpPr>
            <p:spPr>
              <a:xfrm rot="5400000" flipH="1" flipV="1">
                <a:off x="2009514" y="1960186"/>
                <a:ext cx="74494" cy="4777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7" name="Straight Connector 1956"/>
              <p:cNvCxnSpPr/>
              <p:nvPr/>
            </p:nvCxnSpPr>
            <p:spPr>
              <a:xfrm>
                <a:off x="2071733" y="1951024"/>
                <a:ext cx="88207" cy="81266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8" name="Straight Connector 1957"/>
              <p:cNvCxnSpPr/>
              <p:nvPr/>
            </p:nvCxnSpPr>
            <p:spPr>
              <a:xfrm rot="5400000" flipH="1" flipV="1">
                <a:off x="2016324" y="2028547"/>
                <a:ext cx="74494" cy="51454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9" name="Straight Connector 1958"/>
              <p:cNvCxnSpPr/>
              <p:nvPr/>
            </p:nvCxnSpPr>
            <p:spPr>
              <a:xfrm rot="16200000" flipH="1">
                <a:off x="2051419" y="2053559"/>
                <a:ext cx="104968" cy="44104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0" name="Straight Connector 1959"/>
              <p:cNvCxnSpPr/>
              <p:nvPr/>
            </p:nvCxnSpPr>
            <p:spPr>
              <a:xfrm rot="5400000" flipH="1" flipV="1">
                <a:off x="2010200" y="2114390"/>
                <a:ext cx="74494" cy="47780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1" name="Straight Connector 1960"/>
              <p:cNvCxnSpPr/>
              <p:nvPr/>
            </p:nvCxnSpPr>
            <p:spPr>
              <a:xfrm rot="16200000" flipH="1">
                <a:off x="2037646" y="2142676"/>
                <a:ext cx="155760" cy="84531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23" name="Group 1961"/>
          <p:cNvGrpSpPr>
            <a:grpSpLocks/>
          </p:cNvGrpSpPr>
          <p:nvPr/>
        </p:nvGrpSpPr>
        <p:grpSpPr bwMode="auto">
          <a:xfrm rot="1139775">
            <a:off x="9898063" y="6297613"/>
            <a:ext cx="258762" cy="311150"/>
            <a:chOff x="1522111" y="1535037"/>
            <a:chExt cx="599082" cy="663672"/>
          </a:xfrm>
        </p:grpSpPr>
        <p:sp>
          <p:nvSpPr>
            <p:cNvPr id="1963" name="Oval 1962"/>
            <p:cNvSpPr/>
            <p:nvPr/>
          </p:nvSpPr>
          <p:spPr>
            <a:xfrm>
              <a:off x="1763918" y="1855184"/>
              <a:ext cx="69833" cy="21332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964" name="Arc 1963"/>
            <p:cNvSpPr/>
            <p:nvPr/>
          </p:nvSpPr>
          <p:spPr>
            <a:xfrm>
              <a:off x="1520704" y="1534303"/>
              <a:ext cx="286678" cy="643356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965" name="Arc 1964"/>
            <p:cNvSpPr/>
            <p:nvPr/>
          </p:nvSpPr>
          <p:spPr>
            <a:xfrm flipH="1">
              <a:off x="1816039" y="1544486"/>
              <a:ext cx="286678" cy="643356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966" name="Straight Connector 1965"/>
            <p:cNvCxnSpPr>
              <a:stCxn id="1963" idx="7"/>
            </p:cNvCxnSpPr>
            <p:nvPr/>
          </p:nvCxnSpPr>
          <p:spPr>
            <a:xfrm rot="5400000" flipH="1" flipV="1">
              <a:off x="1814371" y="1819154"/>
              <a:ext cx="74494" cy="47781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7" name="Straight Connector 1966"/>
            <p:cNvCxnSpPr/>
            <p:nvPr/>
          </p:nvCxnSpPr>
          <p:spPr>
            <a:xfrm>
              <a:off x="1875024" y="1813131"/>
              <a:ext cx="88209" cy="77881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8" name="Straight Connector 1967"/>
            <p:cNvCxnSpPr/>
            <p:nvPr/>
          </p:nvCxnSpPr>
          <p:spPr>
            <a:xfrm rot="5400000" flipH="1" flipV="1">
              <a:off x="1820922" y="1888699"/>
              <a:ext cx="74494" cy="47778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9" name="Straight Connector 1968"/>
            <p:cNvCxnSpPr/>
            <p:nvPr/>
          </p:nvCxnSpPr>
          <p:spPr>
            <a:xfrm rot="16200000" flipH="1">
              <a:off x="1858110" y="1906678"/>
              <a:ext cx="101582" cy="44104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0" name="Straight Connector 1969"/>
            <p:cNvCxnSpPr/>
            <p:nvPr/>
          </p:nvCxnSpPr>
          <p:spPr>
            <a:xfrm rot="5400000" flipH="1" flipV="1">
              <a:off x="1824112" y="1970054"/>
              <a:ext cx="74494" cy="47781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1" name="Straight Connector 1970"/>
            <p:cNvCxnSpPr/>
            <p:nvPr/>
          </p:nvCxnSpPr>
          <p:spPr>
            <a:xfrm rot="16200000" flipH="1">
              <a:off x="1844979" y="1998469"/>
              <a:ext cx="155760" cy="8085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151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973" name="Straight Connector 1972"/>
              <p:cNvCxnSpPr/>
              <p:nvPr/>
            </p:nvCxnSpPr>
            <p:spPr>
              <a:xfrm rot="5400000" flipH="1" flipV="1">
                <a:off x="2009515" y="1960186"/>
                <a:ext cx="74494" cy="47781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4" name="Straight Connector 1973"/>
              <p:cNvCxnSpPr/>
              <p:nvPr/>
            </p:nvCxnSpPr>
            <p:spPr>
              <a:xfrm>
                <a:off x="2071734" y="1951025"/>
                <a:ext cx="88209" cy="81266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5" name="Straight Connector 1974"/>
              <p:cNvCxnSpPr/>
              <p:nvPr/>
            </p:nvCxnSpPr>
            <p:spPr>
              <a:xfrm rot="5400000" flipH="1" flipV="1">
                <a:off x="2016322" y="2028547"/>
                <a:ext cx="74494" cy="51455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6" name="Straight Connector 1975"/>
              <p:cNvCxnSpPr/>
              <p:nvPr/>
            </p:nvCxnSpPr>
            <p:spPr>
              <a:xfrm rot="16200000" flipH="1">
                <a:off x="2051419" y="2053558"/>
                <a:ext cx="104968" cy="44105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7" name="Straight Connector 1976"/>
              <p:cNvCxnSpPr/>
              <p:nvPr/>
            </p:nvCxnSpPr>
            <p:spPr>
              <a:xfrm rot="5400000" flipH="1" flipV="1">
                <a:off x="2010199" y="2114390"/>
                <a:ext cx="74494" cy="4777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8" name="Straight Connector 1977"/>
              <p:cNvCxnSpPr/>
              <p:nvPr/>
            </p:nvCxnSpPr>
            <p:spPr>
              <a:xfrm rot="16200000" flipH="1">
                <a:off x="2037646" y="2142673"/>
                <a:ext cx="155760" cy="84535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40" name="Group 1978"/>
          <p:cNvGrpSpPr>
            <a:grpSpLocks/>
          </p:cNvGrpSpPr>
          <p:nvPr/>
        </p:nvGrpSpPr>
        <p:grpSpPr bwMode="auto">
          <a:xfrm rot="-1925647">
            <a:off x="7148514" y="6405564"/>
            <a:ext cx="346075" cy="390525"/>
            <a:chOff x="1522111" y="1535037"/>
            <a:chExt cx="599082" cy="663672"/>
          </a:xfrm>
        </p:grpSpPr>
        <p:sp>
          <p:nvSpPr>
            <p:cNvPr id="1980" name="Oval 1979"/>
            <p:cNvSpPr/>
            <p:nvPr/>
          </p:nvSpPr>
          <p:spPr>
            <a:xfrm>
              <a:off x="1786358" y="1854759"/>
              <a:ext cx="71450" cy="2158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981" name="Arc 1980"/>
            <p:cNvSpPr/>
            <p:nvPr/>
          </p:nvSpPr>
          <p:spPr>
            <a:xfrm>
              <a:off x="1522056" y="1532149"/>
              <a:ext cx="285801" cy="642089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982" name="Arc 1981"/>
            <p:cNvSpPr/>
            <p:nvPr/>
          </p:nvSpPr>
          <p:spPr>
            <a:xfrm flipH="1">
              <a:off x="1834579" y="1555787"/>
              <a:ext cx="285801" cy="642089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983" name="Straight Connector 1982"/>
            <p:cNvCxnSpPr>
              <a:stCxn id="1980" idx="7"/>
            </p:cNvCxnSpPr>
            <p:nvPr/>
          </p:nvCxnSpPr>
          <p:spPr>
            <a:xfrm rot="5400000" flipH="1" flipV="1">
              <a:off x="1833722" y="1825057"/>
              <a:ext cx="75540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4" name="Straight Connector 1983"/>
            <p:cNvCxnSpPr/>
            <p:nvPr/>
          </p:nvCxnSpPr>
          <p:spPr>
            <a:xfrm>
              <a:off x="1895393" y="1809712"/>
              <a:ext cx="87939" cy="80936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5" name="Straight Connector 1984"/>
            <p:cNvCxnSpPr/>
            <p:nvPr/>
          </p:nvCxnSpPr>
          <p:spPr>
            <a:xfrm rot="5400000" flipH="1" flipV="1">
              <a:off x="1838850" y="1898274"/>
              <a:ext cx="75540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6" name="Straight Connector 1985"/>
            <p:cNvCxnSpPr/>
            <p:nvPr/>
          </p:nvCxnSpPr>
          <p:spPr>
            <a:xfrm rot="16200000" flipH="1">
              <a:off x="1871644" y="1919967"/>
              <a:ext cx="102518" cy="4396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7" name="Straight Connector 1986"/>
            <p:cNvCxnSpPr/>
            <p:nvPr/>
          </p:nvCxnSpPr>
          <p:spPr>
            <a:xfrm rot="5400000" flipH="1" flipV="1">
              <a:off x="1843157" y="1963567"/>
              <a:ext cx="72841" cy="4671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8" name="Straight Connector 1987"/>
            <p:cNvCxnSpPr/>
            <p:nvPr/>
          </p:nvCxnSpPr>
          <p:spPr>
            <a:xfrm rot="16200000" flipH="1">
              <a:off x="1862875" y="1990179"/>
              <a:ext cx="156476" cy="85191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135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990" name="Straight Connector 1989"/>
              <p:cNvCxnSpPr/>
              <p:nvPr/>
            </p:nvCxnSpPr>
            <p:spPr>
              <a:xfrm rot="5400000" flipH="1" flipV="1">
                <a:off x="1985872" y="1939090"/>
                <a:ext cx="75540" cy="4671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1" name="Straight Connector 1990"/>
              <p:cNvCxnSpPr/>
              <p:nvPr/>
            </p:nvCxnSpPr>
            <p:spPr>
              <a:xfrm>
                <a:off x="2046695" y="1938036"/>
                <a:ext cx="87938" cy="80936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2" name="Straight Connector 1991"/>
              <p:cNvCxnSpPr/>
              <p:nvPr/>
            </p:nvCxnSpPr>
            <p:spPr>
              <a:xfrm rot="5400000" flipH="1" flipV="1">
                <a:off x="1986288" y="2019820"/>
                <a:ext cx="75540" cy="4396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3" name="Straight Connector 1992"/>
              <p:cNvCxnSpPr/>
              <p:nvPr/>
            </p:nvCxnSpPr>
            <p:spPr>
              <a:xfrm rot="16200000" flipH="1">
                <a:off x="2015829" y="2041570"/>
                <a:ext cx="110611" cy="4122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4" name="Straight Connector 1993"/>
              <p:cNvCxnSpPr/>
              <p:nvPr/>
            </p:nvCxnSpPr>
            <p:spPr>
              <a:xfrm rot="5400000" flipH="1" flipV="1">
                <a:off x="1989899" y="2092651"/>
                <a:ext cx="75540" cy="46716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5" name="Straight Connector 1994"/>
              <p:cNvCxnSpPr/>
              <p:nvPr/>
            </p:nvCxnSpPr>
            <p:spPr>
              <a:xfrm rot="16200000" flipH="1">
                <a:off x="2013273" y="2128596"/>
                <a:ext cx="159175" cy="8244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57" name="Group 1995"/>
          <p:cNvGrpSpPr>
            <a:grpSpLocks/>
          </p:cNvGrpSpPr>
          <p:nvPr/>
        </p:nvGrpSpPr>
        <p:grpSpPr bwMode="auto">
          <a:xfrm rot="-1925647">
            <a:off x="1601789" y="6405564"/>
            <a:ext cx="346075" cy="390525"/>
            <a:chOff x="1522111" y="1535037"/>
            <a:chExt cx="599082" cy="663672"/>
          </a:xfrm>
        </p:grpSpPr>
        <p:sp>
          <p:nvSpPr>
            <p:cNvPr id="1997" name="Oval 1996"/>
            <p:cNvSpPr/>
            <p:nvPr/>
          </p:nvSpPr>
          <p:spPr>
            <a:xfrm>
              <a:off x="1786358" y="1854759"/>
              <a:ext cx="71450" cy="2158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998" name="Arc 1997"/>
            <p:cNvSpPr/>
            <p:nvPr/>
          </p:nvSpPr>
          <p:spPr>
            <a:xfrm>
              <a:off x="1522056" y="1532149"/>
              <a:ext cx="285801" cy="642089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999" name="Arc 1998"/>
            <p:cNvSpPr/>
            <p:nvPr/>
          </p:nvSpPr>
          <p:spPr>
            <a:xfrm flipH="1">
              <a:off x="1834579" y="1555787"/>
              <a:ext cx="285801" cy="642089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2000" name="Straight Connector 1999"/>
            <p:cNvCxnSpPr>
              <a:stCxn id="1997" idx="7"/>
            </p:cNvCxnSpPr>
            <p:nvPr/>
          </p:nvCxnSpPr>
          <p:spPr>
            <a:xfrm rot="5400000" flipH="1" flipV="1">
              <a:off x="1833722" y="1825057"/>
              <a:ext cx="75540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1" name="Straight Connector 2000"/>
            <p:cNvCxnSpPr/>
            <p:nvPr/>
          </p:nvCxnSpPr>
          <p:spPr>
            <a:xfrm>
              <a:off x="1895393" y="1809712"/>
              <a:ext cx="87939" cy="80936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2" name="Straight Connector 2001"/>
            <p:cNvCxnSpPr/>
            <p:nvPr/>
          </p:nvCxnSpPr>
          <p:spPr>
            <a:xfrm rot="5400000" flipH="1" flipV="1">
              <a:off x="1838850" y="1898274"/>
              <a:ext cx="75540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3" name="Straight Connector 2002"/>
            <p:cNvCxnSpPr/>
            <p:nvPr/>
          </p:nvCxnSpPr>
          <p:spPr>
            <a:xfrm rot="16200000" flipH="1">
              <a:off x="1871644" y="1919967"/>
              <a:ext cx="102518" cy="4396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4" name="Straight Connector 2003"/>
            <p:cNvCxnSpPr/>
            <p:nvPr/>
          </p:nvCxnSpPr>
          <p:spPr>
            <a:xfrm rot="5400000" flipH="1" flipV="1">
              <a:off x="1843157" y="1963567"/>
              <a:ext cx="72841" cy="4671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5" name="Straight Connector 2004"/>
            <p:cNvCxnSpPr/>
            <p:nvPr/>
          </p:nvCxnSpPr>
          <p:spPr>
            <a:xfrm rot="16200000" flipH="1">
              <a:off x="1862875" y="1990179"/>
              <a:ext cx="156476" cy="85191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119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2007" name="Straight Connector 2006"/>
              <p:cNvCxnSpPr/>
              <p:nvPr/>
            </p:nvCxnSpPr>
            <p:spPr>
              <a:xfrm rot="5400000" flipH="1" flipV="1">
                <a:off x="1985872" y="1939090"/>
                <a:ext cx="75540" cy="4671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8" name="Straight Connector 2007"/>
              <p:cNvCxnSpPr/>
              <p:nvPr/>
            </p:nvCxnSpPr>
            <p:spPr>
              <a:xfrm>
                <a:off x="2046695" y="1938036"/>
                <a:ext cx="87938" cy="80936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9" name="Straight Connector 2008"/>
              <p:cNvCxnSpPr/>
              <p:nvPr/>
            </p:nvCxnSpPr>
            <p:spPr>
              <a:xfrm rot="5400000" flipH="1" flipV="1">
                <a:off x="1986288" y="2019820"/>
                <a:ext cx="75540" cy="4396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0" name="Straight Connector 2009"/>
              <p:cNvCxnSpPr/>
              <p:nvPr/>
            </p:nvCxnSpPr>
            <p:spPr>
              <a:xfrm rot="16200000" flipH="1">
                <a:off x="2015829" y="2041570"/>
                <a:ext cx="110611" cy="4122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1" name="Straight Connector 2010"/>
              <p:cNvCxnSpPr/>
              <p:nvPr/>
            </p:nvCxnSpPr>
            <p:spPr>
              <a:xfrm rot="5400000" flipH="1" flipV="1">
                <a:off x="1989899" y="2092651"/>
                <a:ext cx="75540" cy="46716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2" name="Straight Connector 2011"/>
              <p:cNvCxnSpPr/>
              <p:nvPr/>
            </p:nvCxnSpPr>
            <p:spPr>
              <a:xfrm rot="16200000" flipH="1">
                <a:off x="2013273" y="2128596"/>
                <a:ext cx="159175" cy="8244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74" name="Group 2012"/>
          <p:cNvGrpSpPr>
            <a:grpSpLocks/>
          </p:cNvGrpSpPr>
          <p:nvPr/>
        </p:nvGrpSpPr>
        <p:grpSpPr bwMode="auto">
          <a:xfrm rot="-1925647">
            <a:off x="1601789" y="3787776"/>
            <a:ext cx="346075" cy="390525"/>
            <a:chOff x="1522111" y="1535037"/>
            <a:chExt cx="599082" cy="663672"/>
          </a:xfrm>
        </p:grpSpPr>
        <p:sp>
          <p:nvSpPr>
            <p:cNvPr id="2014" name="Oval 2013"/>
            <p:cNvSpPr/>
            <p:nvPr/>
          </p:nvSpPr>
          <p:spPr>
            <a:xfrm>
              <a:off x="1786357" y="1854760"/>
              <a:ext cx="71450" cy="2158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015" name="Arc 2014"/>
            <p:cNvSpPr/>
            <p:nvPr/>
          </p:nvSpPr>
          <p:spPr>
            <a:xfrm>
              <a:off x="1522056" y="1532149"/>
              <a:ext cx="285801" cy="642089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016" name="Arc 2015"/>
            <p:cNvSpPr/>
            <p:nvPr/>
          </p:nvSpPr>
          <p:spPr>
            <a:xfrm flipH="1">
              <a:off x="1834578" y="1555789"/>
              <a:ext cx="285801" cy="642089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2017" name="Straight Connector 2016"/>
            <p:cNvCxnSpPr>
              <a:stCxn id="2014" idx="7"/>
            </p:cNvCxnSpPr>
            <p:nvPr/>
          </p:nvCxnSpPr>
          <p:spPr>
            <a:xfrm rot="5400000" flipH="1" flipV="1">
              <a:off x="1833722" y="1825057"/>
              <a:ext cx="75540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8" name="Straight Connector 2017"/>
            <p:cNvCxnSpPr/>
            <p:nvPr/>
          </p:nvCxnSpPr>
          <p:spPr>
            <a:xfrm>
              <a:off x="1895393" y="1809712"/>
              <a:ext cx="87939" cy="80936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9" name="Straight Connector 2018"/>
            <p:cNvCxnSpPr/>
            <p:nvPr/>
          </p:nvCxnSpPr>
          <p:spPr>
            <a:xfrm rot="5400000" flipH="1" flipV="1">
              <a:off x="1838850" y="1898274"/>
              <a:ext cx="75540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0" name="Straight Connector 2019"/>
            <p:cNvCxnSpPr/>
            <p:nvPr/>
          </p:nvCxnSpPr>
          <p:spPr>
            <a:xfrm rot="16200000" flipH="1">
              <a:off x="1871644" y="1919967"/>
              <a:ext cx="102518" cy="4396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1" name="Straight Connector 2020"/>
            <p:cNvCxnSpPr/>
            <p:nvPr/>
          </p:nvCxnSpPr>
          <p:spPr>
            <a:xfrm rot="5400000" flipH="1" flipV="1">
              <a:off x="1843154" y="1963568"/>
              <a:ext cx="72843" cy="4671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2" name="Straight Connector 2021"/>
            <p:cNvCxnSpPr/>
            <p:nvPr/>
          </p:nvCxnSpPr>
          <p:spPr>
            <a:xfrm rot="16200000" flipH="1">
              <a:off x="1862875" y="1990180"/>
              <a:ext cx="156476" cy="85191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103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2024" name="Straight Connector 2023"/>
              <p:cNvCxnSpPr/>
              <p:nvPr/>
            </p:nvCxnSpPr>
            <p:spPr>
              <a:xfrm rot="5400000" flipH="1" flipV="1">
                <a:off x="1985872" y="1939090"/>
                <a:ext cx="75540" cy="4671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5" name="Straight Connector 2024"/>
              <p:cNvCxnSpPr/>
              <p:nvPr/>
            </p:nvCxnSpPr>
            <p:spPr>
              <a:xfrm>
                <a:off x="2046696" y="1938037"/>
                <a:ext cx="87938" cy="80936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6" name="Straight Connector 2025"/>
              <p:cNvCxnSpPr/>
              <p:nvPr/>
            </p:nvCxnSpPr>
            <p:spPr>
              <a:xfrm rot="5400000" flipH="1" flipV="1">
                <a:off x="1986289" y="2019821"/>
                <a:ext cx="75540" cy="4396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7" name="Straight Connector 2026"/>
              <p:cNvCxnSpPr/>
              <p:nvPr/>
            </p:nvCxnSpPr>
            <p:spPr>
              <a:xfrm rot="16200000" flipH="1">
                <a:off x="2015827" y="2041570"/>
                <a:ext cx="110613" cy="4122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8" name="Straight Connector 2027"/>
              <p:cNvCxnSpPr/>
              <p:nvPr/>
            </p:nvCxnSpPr>
            <p:spPr>
              <a:xfrm rot="5400000" flipH="1" flipV="1">
                <a:off x="1989900" y="2092652"/>
                <a:ext cx="75540" cy="46716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9" name="Straight Connector 2028"/>
              <p:cNvCxnSpPr/>
              <p:nvPr/>
            </p:nvCxnSpPr>
            <p:spPr>
              <a:xfrm rot="16200000" flipH="1">
                <a:off x="2013273" y="2128596"/>
                <a:ext cx="159173" cy="8244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91" name="Group 2029"/>
          <p:cNvGrpSpPr>
            <a:grpSpLocks/>
          </p:cNvGrpSpPr>
          <p:nvPr/>
        </p:nvGrpSpPr>
        <p:grpSpPr bwMode="auto">
          <a:xfrm rot="-1925647">
            <a:off x="2232026" y="334964"/>
            <a:ext cx="346075" cy="390525"/>
            <a:chOff x="1522111" y="1535037"/>
            <a:chExt cx="599082" cy="663672"/>
          </a:xfrm>
        </p:grpSpPr>
        <p:sp>
          <p:nvSpPr>
            <p:cNvPr id="2031" name="Oval 2030"/>
            <p:cNvSpPr/>
            <p:nvPr/>
          </p:nvSpPr>
          <p:spPr>
            <a:xfrm>
              <a:off x="1786360" y="1854760"/>
              <a:ext cx="71450" cy="2158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032" name="Arc 2031"/>
            <p:cNvSpPr/>
            <p:nvPr/>
          </p:nvSpPr>
          <p:spPr>
            <a:xfrm>
              <a:off x="1522056" y="1532149"/>
              <a:ext cx="285801" cy="642089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033" name="Arc 2032"/>
            <p:cNvSpPr/>
            <p:nvPr/>
          </p:nvSpPr>
          <p:spPr>
            <a:xfrm flipH="1">
              <a:off x="1834581" y="1555788"/>
              <a:ext cx="285801" cy="642089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2034" name="Straight Connector 2033"/>
            <p:cNvCxnSpPr>
              <a:stCxn id="2031" idx="7"/>
            </p:cNvCxnSpPr>
            <p:nvPr/>
          </p:nvCxnSpPr>
          <p:spPr>
            <a:xfrm rot="5400000" flipH="1" flipV="1">
              <a:off x="1833722" y="1825057"/>
              <a:ext cx="75540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5" name="Straight Connector 2034"/>
            <p:cNvCxnSpPr/>
            <p:nvPr/>
          </p:nvCxnSpPr>
          <p:spPr>
            <a:xfrm>
              <a:off x="1895393" y="1809712"/>
              <a:ext cx="87939" cy="80936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6" name="Straight Connector 2035"/>
            <p:cNvCxnSpPr/>
            <p:nvPr/>
          </p:nvCxnSpPr>
          <p:spPr>
            <a:xfrm rot="5400000" flipH="1" flipV="1">
              <a:off x="1838850" y="1898274"/>
              <a:ext cx="75540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7" name="Straight Connector 2036"/>
            <p:cNvCxnSpPr/>
            <p:nvPr/>
          </p:nvCxnSpPr>
          <p:spPr>
            <a:xfrm rot="16200000" flipH="1">
              <a:off x="1871645" y="1919968"/>
              <a:ext cx="102518" cy="4396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8" name="Straight Connector 2037"/>
            <p:cNvCxnSpPr/>
            <p:nvPr/>
          </p:nvCxnSpPr>
          <p:spPr>
            <a:xfrm rot="5400000" flipH="1" flipV="1">
              <a:off x="1843156" y="1963567"/>
              <a:ext cx="72841" cy="46718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9" name="Straight Connector 2038"/>
            <p:cNvCxnSpPr/>
            <p:nvPr/>
          </p:nvCxnSpPr>
          <p:spPr>
            <a:xfrm rot="16200000" flipH="1">
              <a:off x="1862875" y="1990180"/>
              <a:ext cx="156476" cy="85190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087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2041" name="Straight Connector 2040"/>
              <p:cNvCxnSpPr/>
              <p:nvPr/>
            </p:nvCxnSpPr>
            <p:spPr>
              <a:xfrm rot="5400000" flipH="1" flipV="1">
                <a:off x="1985870" y="1939091"/>
                <a:ext cx="75540" cy="46716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2" name="Straight Connector 2041"/>
              <p:cNvCxnSpPr/>
              <p:nvPr/>
            </p:nvCxnSpPr>
            <p:spPr>
              <a:xfrm>
                <a:off x="2046695" y="1938036"/>
                <a:ext cx="87938" cy="80936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3" name="Straight Connector 2042"/>
              <p:cNvCxnSpPr/>
              <p:nvPr/>
            </p:nvCxnSpPr>
            <p:spPr>
              <a:xfrm rot="5400000" flipH="1" flipV="1">
                <a:off x="1986287" y="2019821"/>
                <a:ext cx="75540" cy="4396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4" name="Straight Connector 2043"/>
              <p:cNvCxnSpPr/>
              <p:nvPr/>
            </p:nvCxnSpPr>
            <p:spPr>
              <a:xfrm rot="16200000" flipH="1">
                <a:off x="2015829" y="2041571"/>
                <a:ext cx="110611" cy="41220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5" name="Straight Connector 2044"/>
              <p:cNvCxnSpPr/>
              <p:nvPr/>
            </p:nvCxnSpPr>
            <p:spPr>
              <a:xfrm rot="5400000" flipH="1" flipV="1">
                <a:off x="1989900" y="2092651"/>
                <a:ext cx="75540" cy="4671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6" name="Straight Connector 2045"/>
              <p:cNvCxnSpPr/>
              <p:nvPr/>
            </p:nvCxnSpPr>
            <p:spPr>
              <a:xfrm rot="16200000" flipH="1">
                <a:off x="2013273" y="2128596"/>
                <a:ext cx="159175" cy="8244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08" name="Group 2046"/>
          <p:cNvGrpSpPr>
            <a:grpSpLocks/>
          </p:cNvGrpSpPr>
          <p:nvPr/>
        </p:nvGrpSpPr>
        <p:grpSpPr bwMode="auto">
          <a:xfrm rot="-1925647">
            <a:off x="1601789" y="728663"/>
            <a:ext cx="346075" cy="392112"/>
            <a:chOff x="1522111" y="1535037"/>
            <a:chExt cx="599082" cy="663672"/>
          </a:xfrm>
        </p:grpSpPr>
        <p:sp>
          <p:nvSpPr>
            <p:cNvPr id="2048" name="Oval 2047"/>
            <p:cNvSpPr/>
            <p:nvPr/>
          </p:nvSpPr>
          <p:spPr>
            <a:xfrm>
              <a:off x="1785352" y="1846262"/>
              <a:ext cx="71450" cy="21495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049" name="Arc 2048"/>
            <p:cNvSpPr/>
            <p:nvPr/>
          </p:nvSpPr>
          <p:spPr>
            <a:xfrm>
              <a:off x="1522056" y="1532161"/>
              <a:ext cx="285801" cy="642177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050" name="Arc 2049"/>
            <p:cNvSpPr/>
            <p:nvPr/>
          </p:nvSpPr>
          <p:spPr>
            <a:xfrm flipH="1">
              <a:off x="1834579" y="1555703"/>
              <a:ext cx="285801" cy="642178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2051" name="Straight Connector 2050"/>
            <p:cNvCxnSpPr>
              <a:stCxn id="2048" idx="7"/>
            </p:cNvCxnSpPr>
            <p:nvPr/>
          </p:nvCxnSpPr>
          <p:spPr>
            <a:xfrm rot="5400000" flipH="1" flipV="1">
              <a:off x="1833145" y="1826264"/>
              <a:ext cx="75234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2" name="Straight Connector 2051"/>
            <p:cNvCxnSpPr/>
            <p:nvPr/>
          </p:nvCxnSpPr>
          <p:spPr>
            <a:xfrm>
              <a:off x="1886217" y="1809075"/>
              <a:ext cx="87939" cy="8060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3" name="Straight Connector 2052"/>
            <p:cNvCxnSpPr/>
            <p:nvPr/>
          </p:nvCxnSpPr>
          <p:spPr>
            <a:xfrm rot="5400000" flipH="1" flipV="1">
              <a:off x="1840344" y="1898047"/>
              <a:ext cx="72548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4" name="Straight Connector 2053"/>
            <p:cNvCxnSpPr/>
            <p:nvPr/>
          </p:nvCxnSpPr>
          <p:spPr>
            <a:xfrm rot="16200000" flipH="1">
              <a:off x="1871121" y="1920801"/>
              <a:ext cx="102104" cy="4396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5" name="Straight Connector 2054"/>
            <p:cNvCxnSpPr/>
            <p:nvPr/>
          </p:nvCxnSpPr>
          <p:spPr>
            <a:xfrm rot="5400000" flipH="1" flipV="1">
              <a:off x="1834383" y="1964780"/>
              <a:ext cx="75234" cy="4671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6" name="Straight Connector 2055"/>
            <p:cNvCxnSpPr/>
            <p:nvPr/>
          </p:nvCxnSpPr>
          <p:spPr>
            <a:xfrm rot="16200000" flipH="1">
              <a:off x="1857212" y="1993773"/>
              <a:ext cx="155842" cy="85190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071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2058" name="Straight Connector 2057"/>
              <p:cNvCxnSpPr/>
              <p:nvPr/>
            </p:nvCxnSpPr>
            <p:spPr>
              <a:xfrm rot="5400000" flipH="1" flipV="1">
                <a:off x="1998712" y="1951680"/>
                <a:ext cx="75234" cy="41220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9" name="Straight Connector 2058"/>
              <p:cNvCxnSpPr/>
              <p:nvPr/>
            </p:nvCxnSpPr>
            <p:spPr>
              <a:xfrm>
                <a:off x="2052226" y="1947706"/>
                <a:ext cx="82442" cy="8060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0" name="Straight Connector 2059"/>
              <p:cNvCxnSpPr/>
              <p:nvPr/>
            </p:nvCxnSpPr>
            <p:spPr>
              <a:xfrm rot="5400000" flipH="1" flipV="1">
                <a:off x="1990706" y="2024228"/>
                <a:ext cx="72546" cy="4396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1" name="Straight Connector 2060"/>
              <p:cNvCxnSpPr/>
              <p:nvPr/>
            </p:nvCxnSpPr>
            <p:spPr>
              <a:xfrm rot="16200000" flipH="1">
                <a:off x="2022687" y="2048650"/>
                <a:ext cx="104791" cy="43969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2" name="Straight Connector 2061"/>
              <p:cNvCxnSpPr/>
              <p:nvPr/>
            </p:nvCxnSpPr>
            <p:spPr>
              <a:xfrm rot="5400000" flipH="1" flipV="1">
                <a:off x="1991990" y="2098185"/>
                <a:ext cx="72546" cy="4671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3" name="Straight Connector 2062"/>
              <p:cNvCxnSpPr/>
              <p:nvPr/>
            </p:nvCxnSpPr>
            <p:spPr>
              <a:xfrm rot="16200000" flipH="1">
                <a:off x="2023976" y="2131905"/>
                <a:ext cx="155842" cy="8244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25" name="Group 2063"/>
          <p:cNvGrpSpPr>
            <a:grpSpLocks/>
          </p:cNvGrpSpPr>
          <p:nvPr/>
        </p:nvGrpSpPr>
        <p:grpSpPr bwMode="auto">
          <a:xfrm rot="-1925647">
            <a:off x="3500439" y="803276"/>
            <a:ext cx="346075" cy="390525"/>
            <a:chOff x="1522111" y="1535037"/>
            <a:chExt cx="599082" cy="663672"/>
          </a:xfrm>
        </p:grpSpPr>
        <p:sp>
          <p:nvSpPr>
            <p:cNvPr id="2065" name="Oval 2064"/>
            <p:cNvSpPr/>
            <p:nvPr/>
          </p:nvSpPr>
          <p:spPr>
            <a:xfrm>
              <a:off x="1786357" y="1854760"/>
              <a:ext cx="71450" cy="2158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066" name="Arc 2065"/>
            <p:cNvSpPr/>
            <p:nvPr/>
          </p:nvSpPr>
          <p:spPr>
            <a:xfrm>
              <a:off x="1522056" y="1532149"/>
              <a:ext cx="285801" cy="642089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067" name="Arc 2066"/>
            <p:cNvSpPr/>
            <p:nvPr/>
          </p:nvSpPr>
          <p:spPr>
            <a:xfrm flipH="1">
              <a:off x="1834578" y="1555789"/>
              <a:ext cx="285801" cy="642089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2068" name="Straight Connector 2067"/>
            <p:cNvCxnSpPr>
              <a:stCxn id="2065" idx="7"/>
            </p:cNvCxnSpPr>
            <p:nvPr/>
          </p:nvCxnSpPr>
          <p:spPr>
            <a:xfrm rot="5400000" flipH="1" flipV="1">
              <a:off x="1833722" y="1825057"/>
              <a:ext cx="75540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9" name="Straight Connector 2068"/>
            <p:cNvCxnSpPr/>
            <p:nvPr/>
          </p:nvCxnSpPr>
          <p:spPr>
            <a:xfrm>
              <a:off x="1895393" y="1809712"/>
              <a:ext cx="87939" cy="80936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0" name="Straight Connector 2069"/>
            <p:cNvCxnSpPr/>
            <p:nvPr/>
          </p:nvCxnSpPr>
          <p:spPr>
            <a:xfrm rot="5400000" flipH="1" flipV="1">
              <a:off x="1838850" y="1898274"/>
              <a:ext cx="75540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1" name="Straight Connector 2070"/>
            <p:cNvCxnSpPr/>
            <p:nvPr/>
          </p:nvCxnSpPr>
          <p:spPr>
            <a:xfrm rot="16200000" flipH="1">
              <a:off x="1871644" y="1919967"/>
              <a:ext cx="102518" cy="4396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2" name="Straight Connector 2071"/>
            <p:cNvCxnSpPr/>
            <p:nvPr/>
          </p:nvCxnSpPr>
          <p:spPr>
            <a:xfrm rot="5400000" flipH="1" flipV="1">
              <a:off x="1843154" y="1963568"/>
              <a:ext cx="72843" cy="4671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3" name="Straight Connector 2072"/>
            <p:cNvCxnSpPr/>
            <p:nvPr/>
          </p:nvCxnSpPr>
          <p:spPr>
            <a:xfrm rot="16200000" flipH="1">
              <a:off x="1862875" y="1990180"/>
              <a:ext cx="156476" cy="85191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055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2075" name="Straight Connector 2074"/>
              <p:cNvCxnSpPr/>
              <p:nvPr/>
            </p:nvCxnSpPr>
            <p:spPr>
              <a:xfrm rot="5400000" flipH="1" flipV="1">
                <a:off x="1985872" y="1939090"/>
                <a:ext cx="75540" cy="4671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6" name="Straight Connector 2075"/>
              <p:cNvCxnSpPr/>
              <p:nvPr/>
            </p:nvCxnSpPr>
            <p:spPr>
              <a:xfrm>
                <a:off x="2046696" y="1938037"/>
                <a:ext cx="87938" cy="80936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7" name="Straight Connector 2076"/>
              <p:cNvCxnSpPr/>
              <p:nvPr/>
            </p:nvCxnSpPr>
            <p:spPr>
              <a:xfrm rot="5400000" flipH="1" flipV="1">
                <a:off x="1986289" y="2019821"/>
                <a:ext cx="75540" cy="4396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8" name="Straight Connector 2077"/>
              <p:cNvCxnSpPr/>
              <p:nvPr/>
            </p:nvCxnSpPr>
            <p:spPr>
              <a:xfrm rot="16200000" flipH="1">
                <a:off x="2015827" y="2041570"/>
                <a:ext cx="110613" cy="4122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9" name="Straight Connector 2078"/>
              <p:cNvCxnSpPr/>
              <p:nvPr/>
            </p:nvCxnSpPr>
            <p:spPr>
              <a:xfrm rot="5400000" flipH="1" flipV="1">
                <a:off x="1989900" y="2092652"/>
                <a:ext cx="75540" cy="46716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0" name="Straight Connector 2079"/>
              <p:cNvCxnSpPr/>
              <p:nvPr/>
            </p:nvCxnSpPr>
            <p:spPr>
              <a:xfrm rot="16200000" flipH="1">
                <a:off x="2013273" y="2128596"/>
                <a:ext cx="159173" cy="8244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42" name="Group 2080"/>
          <p:cNvGrpSpPr>
            <a:grpSpLocks/>
          </p:cNvGrpSpPr>
          <p:nvPr/>
        </p:nvGrpSpPr>
        <p:grpSpPr bwMode="auto">
          <a:xfrm rot="-1925647">
            <a:off x="3952876" y="781051"/>
            <a:ext cx="346075" cy="392113"/>
            <a:chOff x="1522111" y="1535037"/>
            <a:chExt cx="599082" cy="663672"/>
          </a:xfrm>
        </p:grpSpPr>
        <p:sp>
          <p:nvSpPr>
            <p:cNvPr id="2082" name="Oval 2081"/>
            <p:cNvSpPr/>
            <p:nvPr/>
          </p:nvSpPr>
          <p:spPr>
            <a:xfrm>
              <a:off x="1785353" y="1846264"/>
              <a:ext cx="71450" cy="21495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083" name="Arc 2082"/>
            <p:cNvSpPr/>
            <p:nvPr/>
          </p:nvSpPr>
          <p:spPr>
            <a:xfrm>
              <a:off x="1522056" y="1532161"/>
              <a:ext cx="285801" cy="642177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084" name="Arc 2083"/>
            <p:cNvSpPr/>
            <p:nvPr/>
          </p:nvSpPr>
          <p:spPr>
            <a:xfrm flipH="1">
              <a:off x="1834580" y="1555706"/>
              <a:ext cx="285801" cy="642175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2085" name="Straight Connector 2084"/>
            <p:cNvCxnSpPr>
              <a:stCxn id="2082" idx="7"/>
            </p:cNvCxnSpPr>
            <p:nvPr/>
          </p:nvCxnSpPr>
          <p:spPr>
            <a:xfrm rot="5400000" flipH="1" flipV="1">
              <a:off x="1833145" y="1826265"/>
              <a:ext cx="75234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6" name="Straight Connector 2085"/>
            <p:cNvCxnSpPr/>
            <p:nvPr/>
          </p:nvCxnSpPr>
          <p:spPr>
            <a:xfrm>
              <a:off x="1886219" y="1809075"/>
              <a:ext cx="87939" cy="8060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7" name="Straight Connector 2086"/>
            <p:cNvCxnSpPr/>
            <p:nvPr/>
          </p:nvCxnSpPr>
          <p:spPr>
            <a:xfrm rot="5400000" flipH="1" flipV="1">
              <a:off x="1840347" y="1898047"/>
              <a:ext cx="72546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8" name="Straight Connector 2087"/>
            <p:cNvCxnSpPr/>
            <p:nvPr/>
          </p:nvCxnSpPr>
          <p:spPr>
            <a:xfrm rot="16200000" flipH="1">
              <a:off x="1871122" y="1920802"/>
              <a:ext cx="102103" cy="4396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9" name="Straight Connector 2088"/>
            <p:cNvCxnSpPr/>
            <p:nvPr/>
          </p:nvCxnSpPr>
          <p:spPr>
            <a:xfrm rot="5400000" flipH="1" flipV="1">
              <a:off x="1834383" y="1964778"/>
              <a:ext cx="75234" cy="46718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0" name="Straight Connector 2089"/>
            <p:cNvCxnSpPr/>
            <p:nvPr/>
          </p:nvCxnSpPr>
          <p:spPr>
            <a:xfrm rot="16200000" flipH="1">
              <a:off x="1857215" y="1993771"/>
              <a:ext cx="155842" cy="85191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039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2092" name="Straight Connector 2091"/>
              <p:cNvCxnSpPr/>
              <p:nvPr/>
            </p:nvCxnSpPr>
            <p:spPr>
              <a:xfrm rot="5400000" flipH="1" flipV="1">
                <a:off x="1998710" y="1951679"/>
                <a:ext cx="75234" cy="41222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3" name="Straight Connector 2092"/>
              <p:cNvCxnSpPr/>
              <p:nvPr/>
            </p:nvCxnSpPr>
            <p:spPr>
              <a:xfrm>
                <a:off x="2052227" y="1947707"/>
                <a:ext cx="82442" cy="8060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4" name="Straight Connector 2093"/>
              <p:cNvCxnSpPr/>
              <p:nvPr/>
            </p:nvCxnSpPr>
            <p:spPr>
              <a:xfrm rot="5400000" flipH="1" flipV="1">
                <a:off x="1990705" y="2024230"/>
                <a:ext cx="72548" cy="4396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5" name="Straight Connector 2094"/>
              <p:cNvCxnSpPr/>
              <p:nvPr/>
            </p:nvCxnSpPr>
            <p:spPr>
              <a:xfrm rot="16200000" flipH="1">
                <a:off x="2022686" y="2048651"/>
                <a:ext cx="104789" cy="43969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6" name="Straight Connector 2095"/>
              <p:cNvCxnSpPr/>
              <p:nvPr/>
            </p:nvCxnSpPr>
            <p:spPr>
              <a:xfrm rot="5400000" flipH="1" flipV="1">
                <a:off x="1991989" y="2098187"/>
                <a:ext cx="72548" cy="46716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7" name="Straight Connector 2096"/>
              <p:cNvCxnSpPr/>
              <p:nvPr/>
            </p:nvCxnSpPr>
            <p:spPr>
              <a:xfrm rot="16200000" flipH="1">
                <a:off x="2023976" y="2131907"/>
                <a:ext cx="155842" cy="8244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59" name="Group 2097"/>
          <p:cNvGrpSpPr>
            <a:grpSpLocks/>
          </p:cNvGrpSpPr>
          <p:nvPr/>
        </p:nvGrpSpPr>
        <p:grpSpPr bwMode="auto">
          <a:xfrm rot="-1925647">
            <a:off x="4278314" y="933451"/>
            <a:ext cx="346075" cy="392113"/>
            <a:chOff x="1522111" y="1535037"/>
            <a:chExt cx="599082" cy="663672"/>
          </a:xfrm>
        </p:grpSpPr>
        <p:sp>
          <p:nvSpPr>
            <p:cNvPr id="2099" name="Oval 2098"/>
            <p:cNvSpPr/>
            <p:nvPr/>
          </p:nvSpPr>
          <p:spPr>
            <a:xfrm>
              <a:off x="1785351" y="1846263"/>
              <a:ext cx="71450" cy="21495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100" name="Arc 2099"/>
            <p:cNvSpPr/>
            <p:nvPr/>
          </p:nvSpPr>
          <p:spPr>
            <a:xfrm>
              <a:off x="1522056" y="1532161"/>
              <a:ext cx="285801" cy="642177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101" name="Arc 2100"/>
            <p:cNvSpPr/>
            <p:nvPr/>
          </p:nvSpPr>
          <p:spPr>
            <a:xfrm flipH="1">
              <a:off x="1834579" y="1555705"/>
              <a:ext cx="285801" cy="642175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2102" name="Straight Connector 2101"/>
            <p:cNvCxnSpPr>
              <a:stCxn id="2099" idx="7"/>
            </p:cNvCxnSpPr>
            <p:nvPr/>
          </p:nvCxnSpPr>
          <p:spPr>
            <a:xfrm rot="5400000" flipH="1" flipV="1">
              <a:off x="1833145" y="1826265"/>
              <a:ext cx="75234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3" name="Straight Connector 2102"/>
            <p:cNvCxnSpPr/>
            <p:nvPr/>
          </p:nvCxnSpPr>
          <p:spPr>
            <a:xfrm>
              <a:off x="1886218" y="1809074"/>
              <a:ext cx="87939" cy="8060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4" name="Straight Connector 2103"/>
            <p:cNvCxnSpPr/>
            <p:nvPr/>
          </p:nvCxnSpPr>
          <p:spPr>
            <a:xfrm rot="5400000" flipH="1" flipV="1">
              <a:off x="1840347" y="1898047"/>
              <a:ext cx="72546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5" name="Straight Connector 2104"/>
            <p:cNvCxnSpPr/>
            <p:nvPr/>
          </p:nvCxnSpPr>
          <p:spPr>
            <a:xfrm rot="16200000" flipH="1">
              <a:off x="1871121" y="1920801"/>
              <a:ext cx="102103" cy="4396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6" name="Straight Connector 2105"/>
            <p:cNvCxnSpPr/>
            <p:nvPr/>
          </p:nvCxnSpPr>
          <p:spPr>
            <a:xfrm rot="5400000" flipH="1" flipV="1">
              <a:off x="1834384" y="1964779"/>
              <a:ext cx="75234" cy="4671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7" name="Straight Connector 2106"/>
            <p:cNvCxnSpPr/>
            <p:nvPr/>
          </p:nvCxnSpPr>
          <p:spPr>
            <a:xfrm rot="16200000" flipH="1">
              <a:off x="1857213" y="1993772"/>
              <a:ext cx="155842" cy="85190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023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2109" name="Straight Connector 2108"/>
              <p:cNvCxnSpPr/>
              <p:nvPr/>
            </p:nvCxnSpPr>
            <p:spPr>
              <a:xfrm rot="5400000" flipH="1" flipV="1">
                <a:off x="1998712" y="1951680"/>
                <a:ext cx="75234" cy="41220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0" name="Straight Connector 2109"/>
              <p:cNvCxnSpPr/>
              <p:nvPr/>
            </p:nvCxnSpPr>
            <p:spPr>
              <a:xfrm>
                <a:off x="2052227" y="1947707"/>
                <a:ext cx="82442" cy="8060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1" name="Straight Connector 2110"/>
              <p:cNvCxnSpPr/>
              <p:nvPr/>
            </p:nvCxnSpPr>
            <p:spPr>
              <a:xfrm rot="5400000" flipH="1" flipV="1">
                <a:off x="1990707" y="2024229"/>
                <a:ext cx="72548" cy="4396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2" name="Straight Connector 2111"/>
              <p:cNvCxnSpPr/>
              <p:nvPr/>
            </p:nvCxnSpPr>
            <p:spPr>
              <a:xfrm rot="16200000" flipH="1">
                <a:off x="2022687" y="2048650"/>
                <a:ext cx="104789" cy="43969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3" name="Straight Connector 2112"/>
              <p:cNvCxnSpPr/>
              <p:nvPr/>
            </p:nvCxnSpPr>
            <p:spPr>
              <a:xfrm rot="5400000" flipH="1" flipV="1">
                <a:off x="1991991" y="2098186"/>
                <a:ext cx="72548" cy="4671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4" name="Straight Connector 2113"/>
              <p:cNvCxnSpPr/>
              <p:nvPr/>
            </p:nvCxnSpPr>
            <p:spPr>
              <a:xfrm rot="16200000" flipH="1">
                <a:off x="2023976" y="2131907"/>
                <a:ext cx="155842" cy="8244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76" name="Group 2114"/>
          <p:cNvGrpSpPr>
            <a:grpSpLocks/>
          </p:cNvGrpSpPr>
          <p:nvPr/>
        </p:nvGrpSpPr>
        <p:grpSpPr bwMode="auto">
          <a:xfrm rot="-1925647">
            <a:off x="4651376" y="1085851"/>
            <a:ext cx="346075" cy="392113"/>
            <a:chOff x="1522111" y="1535037"/>
            <a:chExt cx="599082" cy="663672"/>
          </a:xfrm>
        </p:grpSpPr>
        <p:sp>
          <p:nvSpPr>
            <p:cNvPr id="2116" name="Oval 2115"/>
            <p:cNvSpPr/>
            <p:nvPr/>
          </p:nvSpPr>
          <p:spPr>
            <a:xfrm>
              <a:off x="1785353" y="1846264"/>
              <a:ext cx="71450" cy="21495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117" name="Arc 2116"/>
            <p:cNvSpPr/>
            <p:nvPr/>
          </p:nvSpPr>
          <p:spPr>
            <a:xfrm>
              <a:off x="1522056" y="1532161"/>
              <a:ext cx="285801" cy="642177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118" name="Arc 2117"/>
            <p:cNvSpPr/>
            <p:nvPr/>
          </p:nvSpPr>
          <p:spPr>
            <a:xfrm flipH="1">
              <a:off x="1834580" y="1555706"/>
              <a:ext cx="285801" cy="642175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2119" name="Straight Connector 2118"/>
            <p:cNvCxnSpPr>
              <a:stCxn id="2116" idx="7"/>
            </p:cNvCxnSpPr>
            <p:nvPr/>
          </p:nvCxnSpPr>
          <p:spPr>
            <a:xfrm rot="5400000" flipH="1" flipV="1">
              <a:off x="1833145" y="1826265"/>
              <a:ext cx="75234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0" name="Straight Connector 2119"/>
            <p:cNvCxnSpPr/>
            <p:nvPr/>
          </p:nvCxnSpPr>
          <p:spPr>
            <a:xfrm>
              <a:off x="1886219" y="1809075"/>
              <a:ext cx="87939" cy="8060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1" name="Straight Connector 2120"/>
            <p:cNvCxnSpPr/>
            <p:nvPr/>
          </p:nvCxnSpPr>
          <p:spPr>
            <a:xfrm rot="5400000" flipH="1" flipV="1">
              <a:off x="1840347" y="1898047"/>
              <a:ext cx="72546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2" name="Straight Connector 2121"/>
            <p:cNvCxnSpPr/>
            <p:nvPr/>
          </p:nvCxnSpPr>
          <p:spPr>
            <a:xfrm rot="16200000" flipH="1">
              <a:off x="1871122" y="1920802"/>
              <a:ext cx="102103" cy="4396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3" name="Straight Connector 2122"/>
            <p:cNvCxnSpPr/>
            <p:nvPr/>
          </p:nvCxnSpPr>
          <p:spPr>
            <a:xfrm rot="5400000" flipH="1" flipV="1">
              <a:off x="1834383" y="1964778"/>
              <a:ext cx="75234" cy="46718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4" name="Straight Connector 2123"/>
            <p:cNvCxnSpPr/>
            <p:nvPr/>
          </p:nvCxnSpPr>
          <p:spPr>
            <a:xfrm rot="16200000" flipH="1">
              <a:off x="1857215" y="1993771"/>
              <a:ext cx="155842" cy="85191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007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2126" name="Straight Connector 2125"/>
              <p:cNvCxnSpPr/>
              <p:nvPr/>
            </p:nvCxnSpPr>
            <p:spPr>
              <a:xfrm rot="5400000" flipH="1" flipV="1">
                <a:off x="1998710" y="1951679"/>
                <a:ext cx="75234" cy="41222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7" name="Straight Connector 2126"/>
              <p:cNvCxnSpPr/>
              <p:nvPr/>
            </p:nvCxnSpPr>
            <p:spPr>
              <a:xfrm>
                <a:off x="2052227" y="1947707"/>
                <a:ext cx="82442" cy="8060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8" name="Straight Connector 2127"/>
              <p:cNvCxnSpPr/>
              <p:nvPr/>
            </p:nvCxnSpPr>
            <p:spPr>
              <a:xfrm rot="5400000" flipH="1" flipV="1">
                <a:off x="1990705" y="2024230"/>
                <a:ext cx="72548" cy="4396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9" name="Straight Connector 2128"/>
              <p:cNvCxnSpPr/>
              <p:nvPr/>
            </p:nvCxnSpPr>
            <p:spPr>
              <a:xfrm rot="16200000" flipH="1">
                <a:off x="2022686" y="2048651"/>
                <a:ext cx="104789" cy="43969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0" name="Straight Connector 2129"/>
              <p:cNvCxnSpPr/>
              <p:nvPr/>
            </p:nvCxnSpPr>
            <p:spPr>
              <a:xfrm rot="5400000" flipH="1" flipV="1">
                <a:off x="1991989" y="2098187"/>
                <a:ext cx="72548" cy="46716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1" name="Straight Connector 2130"/>
              <p:cNvCxnSpPr/>
              <p:nvPr/>
            </p:nvCxnSpPr>
            <p:spPr>
              <a:xfrm rot="16200000" flipH="1">
                <a:off x="2023976" y="2131907"/>
                <a:ext cx="155842" cy="8244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93" name="Group 2131"/>
          <p:cNvGrpSpPr>
            <a:grpSpLocks/>
          </p:cNvGrpSpPr>
          <p:nvPr/>
        </p:nvGrpSpPr>
        <p:grpSpPr bwMode="auto">
          <a:xfrm rot="-1925647">
            <a:off x="5103814" y="1238251"/>
            <a:ext cx="346075" cy="392113"/>
            <a:chOff x="1522111" y="1535037"/>
            <a:chExt cx="599082" cy="663672"/>
          </a:xfrm>
        </p:grpSpPr>
        <p:sp>
          <p:nvSpPr>
            <p:cNvPr id="2133" name="Oval 2132"/>
            <p:cNvSpPr/>
            <p:nvPr/>
          </p:nvSpPr>
          <p:spPr>
            <a:xfrm>
              <a:off x="1785351" y="1846263"/>
              <a:ext cx="71450" cy="21495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134" name="Arc 2133"/>
            <p:cNvSpPr/>
            <p:nvPr/>
          </p:nvSpPr>
          <p:spPr>
            <a:xfrm>
              <a:off x="1522056" y="1532161"/>
              <a:ext cx="285801" cy="642177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135" name="Arc 2134"/>
            <p:cNvSpPr/>
            <p:nvPr/>
          </p:nvSpPr>
          <p:spPr>
            <a:xfrm flipH="1">
              <a:off x="1834579" y="1555705"/>
              <a:ext cx="285801" cy="642175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2136" name="Straight Connector 2135"/>
            <p:cNvCxnSpPr>
              <a:stCxn id="2133" idx="7"/>
            </p:cNvCxnSpPr>
            <p:nvPr/>
          </p:nvCxnSpPr>
          <p:spPr>
            <a:xfrm rot="5400000" flipH="1" flipV="1">
              <a:off x="1833145" y="1826265"/>
              <a:ext cx="75234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7" name="Straight Connector 2136"/>
            <p:cNvCxnSpPr/>
            <p:nvPr/>
          </p:nvCxnSpPr>
          <p:spPr>
            <a:xfrm>
              <a:off x="1886218" y="1809074"/>
              <a:ext cx="87939" cy="8060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8" name="Straight Connector 2137"/>
            <p:cNvCxnSpPr/>
            <p:nvPr/>
          </p:nvCxnSpPr>
          <p:spPr>
            <a:xfrm rot="5400000" flipH="1" flipV="1">
              <a:off x="1840347" y="1898047"/>
              <a:ext cx="72546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9" name="Straight Connector 2138"/>
            <p:cNvCxnSpPr/>
            <p:nvPr/>
          </p:nvCxnSpPr>
          <p:spPr>
            <a:xfrm rot="16200000" flipH="1">
              <a:off x="1871121" y="1920801"/>
              <a:ext cx="102103" cy="4396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0" name="Straight Connector 2139"/>
            <p:cNvCxnSpPr/>
            <p:nvPr/>
          </p:nvCxnSpPr>
          <p:spPr>
            <a:xfrm rot="5400000" flipH="1" flipV="1">
              <a:off x="1834384" y="1964779"/>
              <a:ext cx="75234" cy="4671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1" name="Straight Connector 2140"/>
            <p:cNvCxnSpPr/>
            <p:nvPr/>
          </p:nvCxnSpPr>
          <p:spPr>
            <a:xfrm rot="16200000" flipH="1">
              <a:off x="1857213" y="1993772"/>
              <a:ext cx="155842" cy="85190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991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2143" name="Straight Connector 2142"/>
              <p:cNvCxnSpPr/>
              <p:nvPr/>
            </p:nvCxnSpPr>
            <p:spPr>
              <a:xfrm rot="5400000" flipH="1" flipV="1">
                <a:off x="1998712" y="1951680"/>
                <a:ext cx="75234" cy="41220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4" name="Straight Connector 2143"/>
              <p:cNvCxnSpPr/>
              <p:nvPr/>
            </p:nvCxnSpPr>
            <p:spPr>
              <a:xfrm>
                <a:off x="2052227" y="1947707"/>
                <a:ext cx="82442" cy="8060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5" name="Straight Connector 2144"/>
              <p:cNvCxnSpPr/>
              <p:nvPr/>
            </p:nvCxnSpPr>
            <p:spPr>
              <a:xfrm rot="5400000" flipH="1" flipV="1">
                <a:off x="1990707" y="2024229"/>
                <a:ext cx="72548" cy="4396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6" name="Straight Connector 2145"/>
              <p:cNvCxnSpPr/>
              <p:nvPr/>
            </p:nvCxnSpPr>
            <p:spPr>
              <a:xfrm rot="16200000" flipH="1">
                <a:off x="2022687" y="2048650"/>
                <a:ext cx="104789" cy="43969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7" name="Straight Connector 2146"/>
              <p:cNvCxnSpPr/>
              <p:nvPr/>
            </p:nvCxnSpPr>
            <p:spPr>
              <a:xfrm rot="5400000" flipH="1" flipV="1">
                <a:off x="1991991" y="2098186"/>
                <a:ext cx="72548" cy="4671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8" name="Straight Connector 2147"/>
              <p:cNvCxnSpPr/>
              <p:nvPr/>
            </p:nvCxnSpPr>
            <p:spPr>
              <a:xfrm rot="16200000" flipH="1">
                <a:off x="2023976" y="2131907"/>
                <a:ext cx="155842" cy="8244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10" name="Group 2148"/>
          <p:cNvGrpSpPr>
            <a:grpSpLocks/>
          </p:cNvGrpSpPr>
          <p:nvPr/>
        </p:nvGrpSpPr>
        <p:grpSpPr bwMode="auto">
          <a:xfrm rot="-1925647">
            <a:off x="5649914" y="1390651"/>
            <a:ext cx="346075" cy="392113"/>
            <a:chOff x="1522111" y="1535037"/>
            <a:chExt cx="599082" cy="663672"/>
          </a:xfrm>
        </p:grpSpPr>
        <p:sp>
          <p:nvSpPr>
            <p:cNvPr id="2150" name="Oval 2149"/>
            <p:cNvSpPr/>
            <p:nvPr/>
          </p:nvSpPr>
          <p:spPr>
            <a:xfrm>
              <a:off x="1785351" y="1846263"/>
              <a:ext cx="71450" cy="21495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151" name="Arc 2150"/>
            <p:cNvSpPr/>
            <p:nvPr/>
          </p:nvSpPr>
          <p:spPr>
            <a:xfrm>
              <a:off x="1522056" y="1532161"/>
              <a:ext cx="285801" cy="642177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152" name="Arc 2151"/>
            <p:cNvSpPr/>
            <p:nvPr/>
          </p:nvSpPr>
          <p:spPr>
            <a:xfrm flipH="1">
              <a:off x="1834579" y="1555705"/>
              <a:ext cx="285801" cy="642175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2153" name="Straight Connector 2152"/>
            <p:cNvCxnSpPr>
              <a:stCxn id="2150" idx="7"/>
            </p:cNvCxnSpPr>
            <p:nvPr/>
          </p:nvCxnSpPr>
          <p:spPr>
            <a:xfrm rot="5400000" flipH="1" flipV="1">
              <a:off x="1833145" y="1826265"/>
              <a:ext cx="75234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4" name="Straight Connector 2153"/>
            <p:cNvCxnSpPr/>
            <p:nvPr/>
          </p:nvCxnSpPr>
          <p:spPr>
            <a:xfrm>
              <a:off x="1886218" y="1809074"/>
              <a:ext cx="87939" cy="8060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5" name="Straight Connector 2154"/>
            <p:cNvCxnSpPr/>
            <p:nvPr/>
          </p:nvCxnSpPr>
          <p:spPr>
            <a:xfrm rot="5400000" flipH="1" flipV="1">
              <a:off x="1840347" y="1898047"/>
              <a:ext cx="72546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6" name="Straight Connector 2155"/>
            <p:cNvCxnSpPr/>
            <p:nvPr/>
          </p:nvCxnSpPr>
          <p:spPr>
            <a:xfrm rot="16200000" flipH="1">
              <a:off x="1871121" y="1920801"/>
              <a:ext cx="102103" cy="4396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7" name="Straight Connector 2156"/>
            <p:cNvCxnSpPr/>
            <p:nvPr/>
          </p:nvCxnSpPr>
          <p:spPr>
            <a:xfrm rot="5400000" flipH="1" flipV="1">
              <a:off x="1834384" y="1964779"/>
              <a:ext cx="75234" cy="4671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8" name="Straight Connector 2157"/>
            <p:cNvCxnSpPr/>
            <p:nvPr/>
          </p:nvCxnSpPr>
          <p:spPr>
            <a:xfrm rot="16200000" flipH="1">
              <a:off x="1857213" y="1993772"/>
              <a:ext cx="155842" cy="85190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975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2160" name="Straight Connector 2159"/>
              <p:cNvCxnSpPr/>
              <p:nvPr/>
            </p:nvCxnSpPr>
            <p:spPr>
              <a:xfrm rot="5400000" flipH="1" flipV="1">
                <a:off x="1998712" y="1951680"/>
                <a:ext cx="75234" cy="41220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1" name="Straight Connector 2160"/>
              <p:cNvCxnSpPr/>
              <p:nvPr/>
            </p:nvCxnSpPr>
            <p:spPr>
              <a:xfrm>
                <a:off x="2052227" y="1947707"/>
                <a:ext cx="82442" cy="8060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2" name="Straight Connector 2161"/>
              <p:cNvCxnSpPr/>
              <p:nvPr/>
            </p:nvCxnSpPr>
            <p:spPr>
              <a:xfrm rot="5400000" flipH="1" flipV="1">
                <a:off x="1990707" y="2024229"/>
                <a:ext cx="72548" cy="4396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3" name="Straight Connector 2162"/>
              <p:cNvCxnSpPr/>
              <p:nvPr/>
            </p:nvCxnSpPr>
            <p:spPr>
              <a:xfrm rot="16200000" flipH="1">
                <a:off x="2022687" y="2048650"/>
                <a:ext cx="104789" cy="43969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4" name="Straight Connector 2163"/>
              <p:cNvCxnSpPr/>
              <p:nvPr/>
            </p:nvCxnSpPr>
            <p:spPr>
              <a:xfrm rot="5400000" flipH="1" flipV="1">
                <a:off x="1991991" y="2098186"/>
                <a:ext cx="72548" cy="4671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5" name="Straight Connector 2164"/>
              <p:cNvCxnSpPr/>
              <p:nvPr/>
            </p:nvCxnSpPr>
            <p:spPr>
              <a:xfrm rot="16200000" flipH="1">
                <a:off x="2023976" y="2131907"/>
                <a:ext cx="155842" cy="8244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27" name="Group 2165"/>
          <p:cNvGrpSpPr>
            <a:grpSpLocks/>
          </p:cNvGrpSpPr>
          <p:nvPr/>
        </p:nvGrpSpPr>
        <p:grpSpPr bwMode="auto">
          <a:xfrm rot="-1925647">
            <a:off x="6227763" y="1543051"/>
            <a:ext cx="347662" cy="392113"/>
            <a:chOff x="1522111" y="1535037"/>
            <a:chExt cx="599082" cy="663672"/>
          </a:xfrm>
        </p:grpSpPr>
        <p:sp>
          <p:nvSpPr>
            <p:cNvPr id="2167" name="Oval 2166"/>
            <p:cNvSpPr/>
            <p:nvPr/>
          </p:nvSpPr>
          <p:spPr>
            <a:xfrm>
              <a:off x="1784150" y="1846264"/>
              <a:ext cx="73860" cy="21495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168" name="Arc 2167"/>
            <p:cNvSpPr/>
            <p:nvPr/>
          </p:nvSpPr>
          <p:spPr>
            <a:xfrm>
              <a:off x="1520812" y="1533725"/>
              <a:ext cx="284496" cy="642175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169" name="Arc 2168"/>
            <p:cNvSpPr/>
            <p:nvPr/>
          </p:nvSpPr>
          <p:spPr>
            <a:xfrm flipH="1">
              <a:off x="1835680" y="1556419"/>
              <a:ext cx="284496" cy="642175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2170" name="Straight Connector 2169"/>
            <p:cNvCxnSpPr>
              <a:stCxn id="2167" idx="7"/>
            </p:cNvCxnSpPr>
            <p:nvPr/>
          </p:nvCxnSpPr>
          <p:spPr>
            <a:xfrm rot="5400000" flipH="1" flipV="1">
              <a:off x="1832919" y="1827746"/>
              <a:ext cx="75234" cy="4650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1" name="Straight Connector 2170"/>
            <p:cNvCxnSpPr/>
            <p:nvPr/>
          </p:nvCxnSpPr>
          <p:spPr>
            <a:xfrm>
              <a:off x="1891128" y="1818624"/>
              <a:ext cx="87537" cy="8060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2" name="Straight Connector 2171"/>
            <p:cNvCxnSpPr/>
            <p:nvPr/>
          </p:nvCxnSpPr>
          <p:spPr>
            <a:xfrm rot="5400000" flipH="1" flipV="1">
              <a:off x="1840094" y="1899527"/>
              <a:ext cx="72546" cy="4650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3" name="Straight Connector 2172"/>
            <p:cNvCxnSpPr/>
            <p:nvPr/>
          </p:nvCxnSpPr>
          <p:spPr>
            <a:xfrm rot="16200000" flipH="1">
              <a:off x="1864006" y="1913629"/>
              <a:ext cx="102103" cy="4376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4" name="Straight Connector 2173"/>
            <p:cNvCxnSpPr/>
            <p:nvPr/>
          </p:nvCxnSpPr>
          <p:spPr>
            <a:xfrm rot="5400000" flipH="1" flipV="1">
              <a:off x="1835312" y="1965599"/>
              <a:ext cx="75234" cy="4650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5" name="Straight Connector 2174"/>
            <p:cNvCxnSpPr/>
            <p:nvPr/>
          </p:nvCxnSpPr>
          <p:spPr>
            <a:xfrm rot="16200000" flipH="1">
              <a:off x="1856107" y="2001314"/>
              <a:ext cx="155842" cy="82066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959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2177" name="Straight Connector 2176"/>
              <p:cNvCxnSpPr/>
              <p:nvPr/>
            </p:nvCxnSpPr>
            <p:spPr>
              <a:xfrm rot="5400000" flipH="1" flipV="1">
                <a:off x="2004215" y="1959511"/>
                <a:ext cx="75234" cy="4376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8" name="Straight Connector 2177"/>
              <p:cNvCxnSpPr/>
              <p:nvPr/>
            </p:nvCxnSpPr>
            <p:spPr>
              <a:xfrm>
                <a:off x="2064107" y="1948825"/>
                <a:ext cx="84800" cy="8060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9" name="Straight Connector 2178"/>
              <p:cNvCxnSpPr/>
              <p:nvPr/>
            </p:nvCxnSpPr>
            <p:spPr>
              <a:xfrm rot="5400000" flipH="1" flipV="1">
                <a:off x="2003500" y="2032141"/>
                <a:ext cx="72546" cy="4376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0" name="Straight Connector 2179"/>
              <p:cNvCxnSpPr/>
              <p:nvPr/>
            </p:nvCxnSpPr>
            <p:spPr>
              <a:xfrm rot="16200000" flipH="1">
                <a:off x="2039649" y="2056274"/>
                <a:ext cx="102103" cy="4376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1" name="Straight Connector 2180"/>
              <p:cNvCxnSpPr/>
              <p:nvPr/>
            </p:nvCxnSpPr>
            <p:spPr>
              <a:xfrm rot="5400000" flipH="1" flipV="1">
                <a:off x="2009955" y="2105042"/>
                <a:ext cx="75234" cy="4376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2" name="Straight Connector 2181"/>
              <p:cNvCxnSpPr/>
              <p:nvPr/>
            </p:nvCxnSpPr>
            <p:spPr>
              <a:xfrm rot="16200000" flipH="1">
                <a:off x="2030341" y="2143221"/>
                <a:ext cx="155842" cy="76595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44" name="Group 2182"/>
          <p:cNvGrpSpPr>
            <a:grpSpLocks/>
          </p:cNvGrpSpPr>
          <p:nvPr/>
        </p:nvGrpSpPr>
        <p:grpSpPr bwMode="auto">
          <a:xfrm rot="-1925647">
            <a:off x="6853239" y="1617664"/>
            <a:ext cx="346075" cy="390525"/>
            <a:chOff x="1522111" y="1535037"/>
            <a:chExt cx="599082" cy="663672"/>
          </a:xfrm>
        </p:grpSpPr>
        <p:sp>
          <p:nvSpPr>
            <p:cNvPr id="2184" name="Oval 2183"/>
            <p:cNvSpPr/>
            <p:nvPr/>
          </p:nvSpPr>
          <p:spPr>
            <a:xfrm>
              <a:off x="1786358" y="1854759"/>
              <a:ext cx="71450" cy="2158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185" name="Arc 2184"/>
            <p:cNvSpPr/>
            <p:nvPr/>
          </p:nvSpPr>
          <p:spPr>
            <a:xfrm>
              <a:off x="1522056" y="1532149"/>
              <a:ext cx="285801" cy="642089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186" name="Arc 2185"/>
            <p:cNvSpPr/>
            <p:nvPr/>
          </p:nvSpPr>
          <p:spPr>
            <a:xfrm flipH="1">
              <a:off x="1834579" y="1555787"/>
              <a:ext cx="285801" cy="642089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2187" name="Straight Connector 2186"/>
            <p:cNvCxnSpPr>
              <a:stCxn id="2184" idx="7"/>
            </p:cNvCxnSpPr>
            <p:nvPr/>
          </p:nvCxnSpPr>
          <p:spPr>
            <a:xfrm rot="5400000" flipH="1" flipV="1">
              <a:off x="1833722" y="1825057"/>
              <a:ext cx="75540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8" name="Straight Connector 2187"/>
            <p:cNvCxnSpPr/>
            <p:nvPr/>
          </p:nvCxnSpPr>
          <p:spPr>
            <a:xfrm>
              <a:off x="1895393" y="1809712"/>
              <a:ext cx="87939" cy="80936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9" name="Straight Connector 2188"/>
            <p:cNvCxnSpPr/>
            <p:nvPr/>
          </p:nvCxnSpPr>
          <p:spPr>
            <a:xfrm rot="5400000" flipH="1" flipV="1">
              <a:off x="1838850" y="1898274"/>
              <a:ext cx="75540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0" name="Straight Connector 2189"/>
            <p:cNvCxnSpPr/>
            <p:nvPr/>
          </p:nvCxnSpPr>
          <p:spPr>
            <a:xfrm rot="16200000" flipH="1">
              <a:off x="1871644" y="1919967"/>
              <a:ext cx="102518" cy="4396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1" name="Straight Connector 2190"/>
            <p:cNvCxnSpPr/>
            <p:nvPr/>
          </p:nvCxnSpPr>
          <p:spPr>
            <a:xfrm rot="5400000" flipH="1" flipV="1">
              <a:off x="1843157" y="1963567"/>
              <a:ext cx="72841" cy="4671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2" name="Straight Connector 2191"/>
            <p:cNvCxnSpPr/>
            <p:nvPr/>
          </p:nvCxnSpPr>
          <p:spPr>
            <a:xfrm rot="16200000" flipH="1">
              <a:off x="1862875" y="1990179"/>
              <a:ext cx="156476" cy="85191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943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2194" name="Straight Connector 2193"/>
              <p:cNvCxnSpPr/>
              <p:nvPr/>
            </p:nvCxnSpPr>
            <p:spPr>
              <a:xfrm rot="5400000" flipH="1" flipV="1">
                <a:off x="1985872" y="1939090"/>
                <a:ext cx="75540" cy="4671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5" name="Straight Connector 2194"/>
              <p:cNvCxnSpPr/>
              <p:nvPr/>
            </p:nvCxnSpPr>
            <p:spPr>
              <a:xfrm>
                <a:off x="2046695" y="1938036"/>
                <a:ext cx="87938" cy="80936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6" name="Straight Connector 2195"/>
              <p:cNvCxnSpPr/>
              <p:nvPr/>
            </p:nvCxnSpPr>
            <p:spPr>
              <a:xfrm rot="5400000" flipH="1" flipV="1">
                <a:off x="1986288" y="2019820"/>
                <a:ext cx="75540" cy="4396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7" name="Straight Connector 2196"/>
              <p:cNvCxnSpPr/>
              <p:nvPr/>
            </p:nvCxnSpPr>
            <p:spPr>
              <a:xfrm rot="16200000" flipH="1">
                <a:off x="2015829" y="2041570"/>
                <a:ext cx="110611" cy="4122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8" name="Straight Connector 2197"/>
              <p:cNvCxnSpPr/>
              <p:nvPr/>
            </p:nvCxnSpPr>
            <p:spPr>
              <a:xfrm rot="5400000" flipH="1" flipV="1">
                <a:off x="1989899" y="2092651"/>
                <a:ext cx="75540" cy="46716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9" name="Straight Connector 2198"/>
              <p:cNvCxnSpPr/>
              <p:nvPr/>
            </p:nvCxnSpPr>
            <p:spPr>
              <a:xfrm rot="16200000" flipH="1">
                <a:off x="2013273" y="2128596"/>
                <a:ext cx="159175" cy="8244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61" name="Group 2199"/>
          <p:cNvGrpSpPr>
            <a:grpSpLocks/>
          </p:cNvGrpSpPr>
          <p:nvPr/>
        </p:nvGrpSpPr>
        <p:grpSpPr bwMode="auto">
          <a:xfrm rot="-1925647">
            <a:off x="7510464" y="1581151"/>
            <a:ext cx="346075" cy="390525"/>
            <a:chOff x="1522111" y="1535037"/>
            <a:chExt cx="599082" cy="663672"/>
          </a:xfrm>
        </p:grpSpPr>
        <p:sp>
          <p:nvSpPr>
            <p:cNvPr id="2201" name="Oval 2200"/>
            <p:cNvSpPr/>
            <p:nvPr/>
          </p:nvSpPr>
          <p:spPr>
            <a:xfrm>
              <a:off x="1786357" y="1854760"/>
              <a:ext cx="71450" cy="2158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202" name="Arc 2201"/>
            <p:cNvSpPr/>
            <p:nvPr/>
          </p:nvSpPr>
          <p:spPr>
            <a:xfrm>
              <a:off x="1522056" y="1532149"/>
              <a:ext cx="285801" cy="642089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203" name="Arc 2202"/>
            <p:cNvSpPr/>
            <p:nvPr/>
          </p:nvSpPr>
          <p:spPr>
            <a:xfrm flipH="1">
              <a:off x="1834578" y="1555789"/>
              <a:ext cx="285801" cy="642089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2204" name="Straight Connector 2203"/>
            <p:cNvCxnSpPr>
              <a:stCxn id="2201" idx="7"/>
            </p:cNvCxnSpPr>
            <p:nvPr/>
          </p:nvCxnSpPr>
          <p:spPr>
            <a:xfrm rot="5400000" flipH="1" flipV="1">
              <a:off x="1833722" y="1825057"/>
              <a:ext cx="75540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2204"/>
            <p:cNvCxnSpPr/>
            <p:nvPr/>
          </p:nvCxnSpPr>
          <p:spPr>
            <a:xfrm>
              <a:off x="1895393" y="1809712"/>
              <a:ext cx="87939" cy="80936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6" name="Straight Connector 2205"/>
            <p:cNvCxnSpPr/>
            <p:nvPr/>
          </p:nvCxnSpPr>
          <p:spPr>
            <a:xfrm rot="5400000" flipH="1" flipV="1">
              <a:off x="1838850" y="1898274"/>
              <a:ext cx="75540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7" name="Straight Connector 2206"/>
            <p:cNvCxnSpPr/>
            <p:nvPr/>
          </p:nvCxnSpPr>
          <p:spPr>
            <a:xfrm rot="16200000" flipH="1">
              <a:off x="1871644" y="1919967"/>
              <a:ext cx="102518" cy="4396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8" name="Straight Connector 2207"/>
            <p:cNvCxnSpPr/>
            <p:nvPr/>
          </p:nvCxnSpPr>
          <p:spPr>
            <a:xfrm rot="5400000" flipH="1" flipV="1">
              <a:off x="1843154" y="1963568"/>
              <a:ext cx="72843" cy="4671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9" name="Straight Connector 2208"/>
            <p:cNvCxnSpPr/>
            <p:nvPr/>
          </p:nvCxnSpPr>
          <p:spPr>
            <a:xfrm rot="16200000" flipH="1">
              <a:off x="1862875" y="1990180"/>
              <a:ext cx="156476" cy="85191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927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2211" name="Straight Connector 2210"/>
              <p:cNvCxnSpPr/>
              <p:nvPr/>
            </p:nvCxnSpPr>
            <p:spPr>
              <a:xfrm rot="5400000" flipH="1" flipV="1">
                <a:off x="1985872" y="1939090"/>
                <a:ext cx="75540" cy="4671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2" name="Straight Connector 2211"/>
              <p:cNvCxnSpPr/>
              <p:nvPr/>
            </p:nvCxnSpPr>
            <p:spPr>
              <a:xfrm>
                <a:off x="2046696" y="1938037"/>
                <a:ext cx="87938" cy="80936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3" name="Straight Connector 2212"/>
              <p:cNvCxnSpPr/>
              <p:nvPr/>
            </p:nvCxnSpPr>
            <p:spPr>
              <a:xfrm rot="5400000" flipH="1" flipV="1">
                <a:off x="1986289" y="2019821"/>
                <a:ext cx="75540" cy="4396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2213"/>
              <p:cNvCxnSpPr/>
              <p:nvPr/>
            </p:nvCxnSpPr>
            <p:spPr>
              <a:xfrm rot="16200000" flipH="1">
                <a:off x="2015827" y="2041570"/>
                <a:ext cx="110613" cy="4122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58" name="Straight Connector 2214"/>
              <p:cNvCxnSpPr/>
              <p:nvPr/>
            </p:nvCxnSpPr>
            <p:spPr>
              <a:xfrm rot="5400000" flipH="1" flipV="1">
                <a:off x="1989900" y="2092652"/>
                <a:ext cx="75540" cy="46716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6" name="Straight Connector 2215"/>
              <p:cNvCxnSpPr/>
              <p:nvPr/>
            </p:nvCxnSpPr>
            <p:spPr>
              <a:xfrm rot="16200000" flipH="1">
                <a:off x="2013273" y="2128596"/>
                <a:ext cx="159173" cy="8244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69" name="Group 2216"/>
          <p:cNvGrpSpPr>
            <a:grpSpLocks/>
          </p:cNvGrpSpPr>
          <p:nvPr/>
        </p:nvGrpSpPr>
        <p:grpSpPr bwMode="auto">
          <a:xfrm rot="-1925647">
            <a:off x="8593139" y="1292226"/>
            <a:ext cx="346075" cy="390525"/>
            <a:chOff x="1522111" y="1535037"/>
            <a:chExt cx="599082" cy="663672"/>
          </a:xfrm>
        </p:grpSpPr>
        <p:sp>
          <p:nvSpPr>
            <p:cNvPr id="2218" name="Oval 2217"/>
            <p:cNvSpPr/>
            <p:nvPr/>
          </p:nvSpPr>
          <p:spPr>
            <a:xfrm>
              <a:off x="1786357" y="1854760"/>
              <a:ext cx="71450" cy="2158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219" name="Arc 2218"/>
            <p:cNvSpPr/>
            <p:nvPr/>
          </p:nvSpPr>
          <p:spPr>
            <a:xfrm>
              <a:off x="1522056" y="1532149"/>
              <a:ext cx="285801" cy="642089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220" name="Arc 2219"/>
            <p:cNvSpPr/>
            <p:nvPr/>
          </p:nvSpPr>
          <p:spPr>
            <a:xfrm flipH="1">
              <a:off x="1834578" y="1555789"/>
              <a:ext cx="285801" cy="642089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2221" name="Straight Connector 2220"/>
            <p:cNvCxnSpPr>
              <a:stCxn id="2218" idx="7"/>
            </p:cNvCxnSpPr>
            <p:nvPr/>
          </p:nvCxnSpPr>
          <p:spPr>
            <a:xfrm rot="5400000" flipH="1" flipV="1">
              <a:off x="1833722" y="1825057"/>
              <a:ext cx="75540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2" name="Straight Connector 2221"/>
            <p:cNvCxnSpPr/>
            <p:nvPr/>
          </p:nvCxnSpPr>
          <p:spPr>
            <a:xfrm>
              <a:off x="1895393" y="1809712"/>
              <a:ext cx="87939" cy="80936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3" name="Straight Connector 2222"/>
            <p:cNvCxnSpPr/>
            <p:nvPr/>
          </p:nvCxnSpPr>
          <p:spPr>
            <a:xfrm rot="5400000" flipH="1" flipV="1">
              <a:off x="1838850" y="1898274"/>
              <a:ext cx="75540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4" name="Straight Connector 2223"/>
            <p:cNvCxnSpPr/>
            <p:nvPr/>
          </p:nvCxnSpPr>
          <p:spPr>
            <a:xfrm rot="16200000" flipH="1">
              <a:off x="1871644" y="1919967"/>
              <a:ext cx="102518" cy="4396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5" name="Straight Connector 2224"/>
            <p:cNvCxnSpPr/>
            <p:nvPr/>
          </p:nvCxnSpPr>
          <p:spPr>
            <a:xfrm rot="5400000" flipH="1" flipV="1">
              <a:off x="1843154" y="1963568"/>
              <a:ext cx="72843" cy="4671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6" name="Straight Connector 2225"/>
            <p:cNvCxnSpPr/>
            <p:nvPr/>
          </p:nvCxnSpPr>
          <p:spPr>
            <a:xfrm rot="16200000" flipH="1">
              <a:off x="1862875" y="1990180"/>
              <a:ext cx="156476" cy="85191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911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2228" name="Straight Connector 2227"/>
              <p:cNvCxnSpPr/>
              <p:nvPr/>
            </p:nvCxnSpPr>
            <p:spPr>
              <a:xfrm rot="5400000" flipH="1" flipV="1">
                <a:off x="1985872" y="1939090"/>
                <a:ext cx="75540" cy="4671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9" name="Straight Connector 2228"/>
              <p:cNvCxnSpPr/>
              <p:nvPr/>
            </p:nvCxnSpPr>
            <p:spPr>
              <a:xfrm>
                <a:off x="2046696" y="1938037"/>
                <a:ext cx="87938" cy="80936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56" name="Straight Connector 2229"/>
              <p:cNvCxnSpPr/>
              <p:nvPr/>
            </p:nvCxnSpPr>
            <p:spPr>
              <a:xfrm rot="5400000" flipH="1" flipV="1">
                <a:off x="1986289" y="2019821"/>
                <a:ext cx="75540" cy="4396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66" name="Straight Connector 2230"/>
              <p:cNvCxnSpPr/>
              <p:nvPr/>
            </p:nvCxnSpPr>
            <p:spPr>
              <a:xfrm rot="16200000" flipH="1">
                <a:off x="2015827" y="2041570"/>
                <a:ext cx="110613" cy="4122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2" name="Straight Connector 2231"/>
              <p:cNvCxnSpPr/>
              <p:nvPr/>
            </p:nvCxnSpPr>
            <p:spPr>
              <a:xfrm rot="5400000" flipH="1" flipV="1">
                <a:off x="1989900" y="2092652"/>
                <a:ext cx="75540" cy="46716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3" name="Straight Connector 2232"/>
              <p:cNvCxnSpPr/>
              <p:nvPr/>
            </p:nvCxnSpPr>
            <p:spPr>
              <a:xfrm rot="16200000" flipH="1">
                <a:off x="2013273" y="2128596"/>
                <a:ext cx="159173" cy="8244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71" name="Group 2233"/>
          <p:cNvGrpSpPr>
            <a:grpSpLocks/>
          </p:cNvGrpSpPr>
          <p:nvPr/>
        </p:nvGrpSpPr>
        <p:grpSpPr bwMode="auto">
          <a:xfrm rot="-1925647">
            <a:off x="9675814" y="828676"/>
            <a:ext cx="346075" cy="392113"/>
            <a:chOff x="1522111" y="1535037"/>
            <a:chExt cx="599082" cy="663672"/>
          </a:xfrm>
        </p:grpSpPr>
        <p:sp>
          <p:nvSpPr>
            <p:cNvPr id="2235" name="Oval 2234"/>
            <p:cNvSpPr/>
            <p:nvPr/>
          </p:nvSpPr>
          <p:spPr>
            <a:xfrm>
              <a:off x="1785351" y="1846263"/>
              <a:ext cx="71450" cy="21495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236" name="Arc 2235"/>
            <p:cNvSpPr/>
            <p:nvPr/>
          </p:nvSpPr>
          <p:spPr>
            <a:xfrm>
              <a:off x="1522056" y="1532161"/>
              <a:ext cx="285801" cy="642177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237" name="Arc 2236"/>
            <p:cNvSpPr/>
            <p:nvPr/>
          </p:nvSpPr>
          <p:spPr>
            <a:xfrm flipH="1">
              <a:off x="1834579" y="1555705"/>
              <a:ext cx="285801" cy="642175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2238" name="Straight Connector 2237"/>
            <p:cNvCxnSpPr>
              <a:stCxn id="2235" idx="7"/>
            </p:cNvCxnSpPr>
            <p:nvPr/>
          </p:nvCxnSpPr>
          <p:spPr>
            <a:xfrm rot="5400000" flipH="1" flipV="1">
              <a:off x="1833145" y="1826265"/>
              <a:ext cx="75234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9" name="Straight Connector 2238"/>
            <p:cNvCxnSpPr/>
            <p:nvPr/>
          </p:nvCxnSpPr>
          <p:spPr>
            <a:xfrm>
              <a:off x="1886218" y="1809074"/>
              <a:ext cx="87939" cy="8060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0" name="Straight Connector 2239"/>
            <p:cNvCxnSpPr/>
            <p:nvPr/>
          </p:nvCxnSpPr>
          <p:spPr>
            <a:xfrm rot="5400000" flipH="1" flipV="1">
              <a:off x="1840347" y="1898047"/>
              <a:ext cx="72546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1" name="Straight Connector 2240"/>
            <p:cNvCxnSpPr/>
            <p:nvPr/>
          </p:nvCxnSpPr>
          <p:spPr>
            <a:xfrm rot="16200000" flipH="1">
              <a:off x="1871121" y="1920801"/>
              <a:ext cx="102103" cy="4396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2" name="Straight Connector 2241"/>
            <p:cNvCxnSpPr/>
            <p:nvPr/>
          </p:nvCxnSpPr>
          <p:spPr>
            <a:xfrm rot="5400000" flipH="1" flipV="1">
              <a:off x="1834384" y="1964779"/>
              <a:ext cx="75234" cy="4671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3" name="Straight Connector 2242"/>
            <p:cNvCxnSpPr/>
            <p:nvPr/>
          </p:nvCxnSpPr>
          <p:spPr>
            <a:xfrm rot="16200000" flipH="1">
              <a:off x="1857213" y="1993772"/>
              <a:ext cx="155842" cy="85190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95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2245" name="Straight Connector 2244"/>
              <p:cNvCxnSpPr/>
              <p:nvPr/>
            </p:nvCxnSpPr>
            <p:spPr>
              <a:xfrm rot="5400000" flipH="1" flipV="1">
                <a:off x="1998712" y="1951680"/>
                <a:ext cx="75234" cy="41220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59" name="Straight Connector 2245"/>
              <p:cNvCxnSpPr/>
              <p:nvPr/>
            </p:nvCxnSpPr>
            <p:spPr>
              <a:xfrm>
                <a:off x="2052227" y="1947707"/>
                <a:ext cx="82442" cy="8060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2246"/>
              <p:cNvCxnSpPr/>
              <p:nvPr/>
            </p:nvCxnSpPr>
            <p:spPr>
              <a:xfrm rot="5400000" flipH="1" flipV="1">
                <a:off x="1990707" y="2024229"/>
                <a:ext cx="72548" cy="4396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8" name="Straight Connector 2247"/>
              <p:cNvCxnSpPr/>
              <p:nvPr/>
            </p:nvCxnSpPr>
            <p:spPr>
              <a:xfrm rot="16200000" flipH="1">
                <a:off x="2022687" y="2048650"/>
                <a:ext cx="104789" cy="43969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9" name="Straight Connector 2248"/>
              <p:cNvCxnSpPr/>
              <p:nvPr/>
            </p:nvCxnSpPr>
            <p:spPr>
              <a:xfrm rot="5400000" flipH="1" flipV="1">
                <a:off x="1991991" y="2098186"/>
                <a:ext cx="72548" cy="4671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0" name="Straight Connector 2249"/>
              <p:cNvCxnSpPr/>
              <p:nvPr/>
            </p:nvCxnSpPr>
            <p:spPr>
              <a:xfrm rot="16200000" flipH="1">
                <a:off x="2023976" y="2131907"/>
                <a:ext cx="155842" cy="8244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73" name="Group 2250"/>
          <p:cNvGrpSpPr>
            <a:grpSpLocks/>
          </p:cNvGrpSpPr>
          <p:nvPr/>
        </p:nvGrpSpPr>
        <p:grpSpPr bwMode="auto">
          <a:xfrm rot="-1925647">
            <a:off x="8424864" y="1958976"/>
            <a:ext cx="346075" cy="390525"/>
            <a:chOff x="1522111" y="1535037"/>
            <a:chExt cx="599082" cy="663672"/>
          </a:xfrm>
        </p:grpSpPr>
        <p:sp>
          <p:nvSpPr>
            <p:cNvPr id="2252" name="Oval 2251"/>
            <p:cNvSpPr/>
            <p:nvPr/>
          </p:nvSpPr>
          <p:spPr>
            <a:xfrm>
              <a:off x="1786357" y="1854760"/>
              <a:ext cx="71450" cy="2158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253" name="Arc 2252"/>
            <p:cNvSpPr/>
            <p:nvPr/>
          </p:nvSpPr>
          <p:spPr>
            <a:xfrm>
              <a:off x="1522056" y="1532149"/>
              <a:ext cx="285801" cy="642089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254" name="Arc 2253"/>
            <p:cNvSpPr/>
            <p:nvPr/>
          </p:nvSpPr>
          <p:spPr>
            <a:xfrm flipH="1">
              <a:off x="1834578" y="1555789"/>
              <a:ext cx="285801" cy="642089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2255" name="Straight Connector 2254"/>
            <p:cNvCxnSpPr>
              <a:stCxn id="2252" idx="7"/>
            </p:cNvCxnSpPr>
            <p:nvPr/>
          </p:nvCxnSpPr>
          <p:spPr>
            <a:xfrm rot="5400000" flipH="1" flipV="1">
              <a:off x="1833722" y="1825057"/>
              <a:ext cx="75540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6" name="Straight Connector 2255"/>
            <p:cNvCxnSpPr/>
            <p:nvPr/>
          </p:nvCxnSpPr>
          <p:spPr>
            <a:xfrm>
              <a:off x="1895393" y="1809712"/>
              <a:ext cx="87939" cy="80936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7" name="Straight Connector 2256"/>
            <p:cNvCxnSpPr/>
            <p:nvPr/>
          </p:nvCxnSpPr>
          <p:spPr>
            <a:xfrm rot="5400000" flipH="1" flipV="1">
              <a:off x="1838850" y="1898274"/>
              <a:ext cx="75540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8" name="Straight Connector 2257"/>
            <p:cNvCxnSpPr/>
            <p:nvPr/>
          </p:nvCxnSpPr>
          <p:spPr>
            <a:xfrm rot="16200000" flipH="1">
              <a:off x="1871644" y="1919967"/>
              <a:ext cx="102518" cy="4396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9" name="Straight Connector 2258"/>
            <p:cNvCxnSpPr/>
            <p:nvPr/>
          </p:nvCxnSpPr>
          <p:spPr>
            <a:xfrm rot="5400000" flipH="1" flipV="1">
              <a:off x="1843154" y="1963568"/>
              <a:ext cx="72843" cy="4671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0" name="Straight Connector 2259"/>
            <p:cNvCxnSpPr/>
            <p:nvPr/>
          </p:nvCxnSpPr>
          <p:spPr>
            <a:xfrm rot="16200000" flipH="1">
              <a:off x="1862875" y="1990180"/>
              <a:ext cx="156476" cy="85191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79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4364" name="Straight Connector 2261"/>
              <p:cNvCxnSpPr/>
              <p:nvPr/>
            </p:nvCxnSpPr>
            <p:spPr>
              <a:xfrm rot="5400000" flipH="1" flipV="1">
                <a:off x="1985872" y="1939090"/>
                <a:ext cx="75540" cy="4671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74" name="Straight Connector 2262"/>
              <p:cNvCxnSpPr/>
              <p:nvPr/>
            </p:nvCxnSpPr>
            <p:spPr>
              <a:xfrm>
                <a:off x="2046696" y="1938037"/>
                <a:ext cx="87938" cy="80936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4" name="Straight Connector 2263"/>
              <p:cNvCxnSpPr/>
              <p:nvPr/>
            </p:nvCxnSpPr>
            <p:spPr>
              <a:xfrm rot="5400000" flipH="1" flipV="1">
                <a:off x="1986289" y="2019821"/>
                <a:ext cx="75540" cy="4396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5" name="Straight Connector 2264"/>
              <p:cNvCxnSpPr/>
              <p:nvPr/>
            </p:nvCxnSpPr>
            <p:spPr>
              <a:xfrm rot="16200000" flipH="1">
                <a:off x="2015827" y="2041570"/>
                <a:ext cx="110613" cy="4122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6" name="Straight Connector 2265"/>
              <p:cNvCxnSpPr/>
              <p:nvPr/>
            </p:nvCxnSpPr>
            <p:spPr>
              <a:xfrm rot="5400000" flipH="1" flipV="1">
                <a:off x="1989900" y="2092652"/>
                <a:ext cx="75540" cy="46716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7" name="Straight Connector 2266"/>
              <p:cNvCxnSpPr/>
              <p:nvPr/>
            </p:nvCxnSpPr>
            <p:spPr>
              <a:xfrm rot="16200000" flipH="1">
                <a:off x="2013273" y="2128596"/>
                <a:ext cx="159173" cy="8244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75" name="Group 2267"/>
          <p:cNvGrpSpPr>
            <a:grpSpLocks/>
          </p:cNvGrpSpPr>
          <p:nvPr/>
        </p:nvGrpSpPr>
        <p:grpSpPr bwMode="auto">
          <a:xfrm rot="-1925647">
            <a:off x="7173914" y="3089276"/>
            <a:ext cx="346075" cy="390525"/>
            <a:chOff x="1522111" y="1535037"/>
            <a:chExt cx="599082" cy="663672"/>
          </a:xfrm>
        </p:grpSpPr>
        <p:sp>
          <p:nvSpPr>
            <p:cNvPr id="2269" name="Oval 2268"/>
            <p:cNvSpPr/>
            <p:nvPr/>
          </p:nvSpPr>
          <p:spPr>
            <a:xfrm>
              <a:off x="1786357" y="1854760"/>
              <a:ext cx="71450" cy="2158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270" name="Arc 2269"/>
            <p:cNvSpPr/>
            <p:nvPr/>
          </p:nvSpPr>
          <p:spPr>
            <a:xfrm>
              <a:off x="1522056" y="1532149"/>
              <a:ext cx="285801" cy="642089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271" name="Arc 2270"/>
            <p:cNvSpPr/>
            <p:nvPr/>
          </p:nvSpPr>
          <p:spPr>
            <a:xfrm flipH="1">
              <a:off x="1834578" y="1555789"/>
              <a:ext cx="285801" cy="642089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2272" name="Straight Connector 2271"/>
            <p:cNvCxnSpPr>
              <a:stCxn id="2269" idx="7"/>
            </p:cNvCxnSpPr>
            <p:nvPr/>
          </p:nvCxnSpPr>
          <p:spPr>
            <a:xfrm rot="5400000" flipH="1" flipV="1">
              <a:off x="1833722" y="1825057"/>
              <a:ext cx="75540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3" name="Straight Connector 2272"/>
            <p:cNvCxnSpPr/>
            <p:nvPr/>
          </p:nvCxnSpPr>
          <p:spPr>
            <a:xfrm>
              <a:off x="1895393" y="1809712"/>
              <a:ext cx="87939" cy="80936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4" name="Straight Connector 2273"/>
            <p:cNvCxnSpPr/>
            <p:nvPr/>
          </p:nvCxnSpPr>
          <p:spPr>
            <a:xfrm rot="5400000" flipH="1" flipV="1">
              <a:off x="1838850" y="1898274"/>
              <a:ext cx="75540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5" name="Straight Connector 2274"/>
            <p:cNvCxnSpPr/>
            <p:nvPr/>
          </p:nvCxnSpPr>
          <p:spPr>
            <a:xfrm rot="16200000" flipH="1">
              <a:off x="1871644" y="1919967"/>
              <a:ext cx="102518" cy="4396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6" name="Straight Connector 2275"/>
            <p:cNvCxnSpPr/>
            <p:nvPr/>
          </p:nvCxnSpPr>
          <p:spPr>
            <a:xfrm rot="5400000" flipH="1" flipV="1">
              <a:off x="1843154" y="1963568"/>
              <a:ext cx="72843" cy="4671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7" name="Straight Connector 2276"/>
            <p:cNvCxnSpPr/>
            <p:nvPr/>
          </p:nvCxnSpPr>
          <p:spPr>
            <a:xfrm rot="16200000" flipH="1">
              <a:off x="1862875" y="1990180"/>
              <a:ext cx="156476" cy="85191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63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4379" name="Straight Connector 2278"/>
              <p:cNvCxnSpPr/>
              <p:nvPr/>
            </p:nvCxnSpPr>
            <p:spPr>
              <a:xfrm rot="5400000" flipH="1" flipV="1">
                <a:off x="1985872" y="1939090"/>
                <a:ext cx="75540" cy="4671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0" name="Straight Connector 2279"/>
              <p:cNvCxnSpPr/>
              <p:nvPr/>
            </p:nvCxnSpPr>
            <p:spPr>
              <a:xfrm>
                <a:off x="2046696" y="1938037"/>
                <a:ext cx="87938" cy="80936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1" name="Straight Connector 2280"/>
              <p:cNvCxnSpPr/>
              <p:nvPr/>
            </p:nvCxnSpPr>
            <p:spPr>
              <a:xfrm rot="5400000" flipH="1" flipV="1">
                <a:off x="1986289" y="2019821"/>
                <a:ext cx="75540" cy="4396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2" name="Straight Connector 2281"/>
              <p:cNvCxnSpPr/>
              <p:nvPr/>
            </p:nvCxnSpPr>
            <p:spPr>
              <a:xfrm rot="16200000" flipH="1">
                <a:off x="2015827" y="2041570"/>
                <a:ext cx="110613" cy="4122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3" name="Straight Connector 2282"/>
              <p:cNvCxnSpPr/>
              <p:nvPr/>
            </p:nvCxnSpPr>
            <p:spPr>
              <a:xfrm rot="5400000" flipH="1" flipV="1">
                <a:off x="1989900" y="2092652"/>
                <a:ext cx="75540" cy="46716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4" name="Straight Connector 2283"/>
              <p:cNvCxnSpPr/>
              <p:nvPr/>
            </p:nvCxnSpPr>
            <p:spPr>
              <a:xfrm rot="16200000" flipH="1">
                <a:off x="2013273" y="2128596"/>
                <a:ext cx="159173" cy="8244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77" name="Group 2284"/>
          <p:cNvGrpSpPr>
            <a:grpSpLocks/>
          </p:cNvGrpSpPr>
          <p:nvPr/>
        </p:nvGrpSpPr>
        <p:grpSpPr bwMode="auto">
          <a:xfrm rot="-1925647">
            <a:off x="5924551" y="4217988"/>
            <a:ext cx="346075" cy="392112"/>
            <a:chOff x="1522111" y="1535037"/>
            <a:chExt cx="599082" cy="663672"/>
          </a:xfrm>
        </p:grpSpPr>
        <p:sp>
          <p:nvSpPr>
            <p:cNvPr id="2286" name="Oval 2285"/>
            <p:cNvSpPr/>
            <p:nvPr/>
          </p:nvSpPr>
          <p:spPr>
            <a:xfrm>
              <a:off x="1785353" y="1846263"/>
              <a:ext cx="71450" cy="21495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287" name="Arc 2286"/>
            <p:cNvSpPr/>
            <p:nvPr/>
          </p:nvSpPr>
          <p:spPr>
            <a:xfrm>
              <a:off x="1522056" y="1532161"/>
              <a:ext cx="285801" cy="642177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288" name="Arc 2287"/>
            <p:cNvSpPr/>
            <p:nvPr/>
          </p:nvSpPr>
          <p:spPr>
            <a:xfrm flipH="1">
              <a:off x="1834580" y="1555704"/>
              <a:ext cx="285801" cy="642178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2289" name="Straight Connector 2288"/>
            <p:cNvCxnSpPr>
              <a:stCxn id="2286" idx="7"/>
            </p:cNvCxnSpPr>
            <p:nvPr/>
          </p:nvCxnSpPr>
          <p:spPr>
            <a:xfrm rot="5400000" flipH="1" flipV="1">
              <a:off x="1833145" y="1826264"/>
              <a:ext cx="75234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0" name="Straight Connector 2289"/>
            <p:cNvCxnSpPr/>
            <p:nvPr/>
          </p:nvCxnSpPr>
          <p:spPr>
            <a:xfrm>
              <a:off x="1886219" y="1809076"/>
              <a:ext cx="87939" cy="8060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1" name="Straight Connector 2290"/>
            <p:cNvCxnSpPr/>
            <p:nvPr/>
          </p:nvCxnSpPr>
          <p:spPr>
            <a:xfrm rot="5400000" flipH="1" flipV="1">
              <a:off x="1840344" y="1898047"/>
              <a:ext cx="72548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2" name="Straight Connector 2291"/>
            <p:cNvCxnSpPr/>
            <p:nvPr/>
          </p:nvCxnSpPr>
          <p:spPr>
            <a:xfrm rot="16200000" flipH="1">
              <a:off x="1871123" y="1920802"/>
              <a:ext cx="102104" cy="4396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3" name="Straight Connector 2292"/>
            <p:cNvCxnSpPr/>
            <p:nvPr/>
          </p:nvCxnSpPr>
          <p:spPr>
            <a:xfrm rot="5400000" flipH="1" flipV="1">
              <a:off x="1834383" y="1964779"/>
              <a:ext cx="75234" cy="46718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2293"/>
            <p:cNvCxnSpPr/>
            <p:nvPr/>
          </p:nvCxnSpPr>
          <p:spPr>
            <a:xfrm rot="16200000" flipH="1">
              <a:off x="1857214" y="1993772"/>
              <a:ext cx="155842" cy="85191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47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2296" name="Straight Connector 2295"/>
              <p:cNvCxnSpPr/>
              <p:nvPr/>
            </p:nvCxnSpPr>
            <p:spPr>
              <a:xfrm rot="5400000" flipH="1" flipV="1">
                <a:off x="1998710" y="1951679"/>
                <a:ext cx="75234" cy="41222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7" name="Straight Connector 2296"/>
              <p:cNvCxnSpPr/>
              <p:nvPr/>
            </p:nvCxnSpPr>
            <p:spPr>
              <a:xfrm>
                <a:off x="2052226" y="1947706"/>
                <a:ext cx="82442" cy="8060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8" name="Straight Connector 2297"/>
              <p:cNvCxnSpPr/>
              <p:nvPr/>
            </p:nvCxnSpPr>
            <p:spPr>
              <a:xfrm rot="5400000" flipH="1" flipV="1">
                <a:off x="1990705" y="2024229"/>
                <a:ext cx="72546" cy="4396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9" name="Straight Connector 2298"/>
              <p:cNvCxnSpPr/>
              <p:nvPr/>
            </p:nvCxnSpPr>
            <p:spPr>
              <a:xfrm rot="16200000" flipH="1">
                <a:off x="2022686" y="2048650"/>
                <a:ext cx="104791" cy="43969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0" name="Straight Connector 2299"/>
              <p:cNvCxnSpPr/>
              <p:nvPr/>
            </p:nvCxnSpPr>
            <p:spPr>
              <a:xfrm rot="5400000" flipH="1" flipV="1">
                <a:off x="1991988" y="2098186"/>
                <a:ext cx="72546" cy="46716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1" name="Straight Connector 2300"/>
              <p:cNvCxnSpPr/>
              <p:nvPr/>
            </p:nvCxnSpPr>
            <p:spPr>
              <a:xfrm rot="16200000" flipH="1">
                <a:off x="2023976" y="2131905"/>
                <a:ext cx="155842" cy="8244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79" name="Group 2301"/>
          <p:cNvGrpSpPr>
            <a:grpSpLocks/>
          </p:cNvGrpSpPr>
          <p:nvPr/>
        </p:nvGrpSpPr>
        <p:grpSpPr bwMode="auto">
          <a:xfrm rot="-1925647">
            <a:off x="4673601" y="5348289"/>
            <a:ext cx="346075" cy="390525"/>
            <a:chOff x="1522111" y="1535037"/>
            <a:chExt cx="599082" cy="663672"/>
          </a:xfrm>
        </p:grpSpPr>
        <p:sp>
          <p:nvSpPr>
            <p:cNvPr id="2303" name="Oval 2302"/>
            <p:cNvSpPr/>
            <p:nvPr/>
          </p:nvSpPr>
          <p:spPr>
            <a:xfrm>
              <a:off x="1786360" y="1854760"/>
              <a:ext cx="71450" cy="2158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304" name="Arc 2303"/>
            <p:cNvSpPr/>
            <p:nvPr/>
          </p:nvSpPr>
          <p:spPr>
            <a:xfrm>
              <a:off x="1522056" y="1532149"/>
              <a:ext cx="285801" cy="642089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305" name="Arc 2304"/>
            <p:cNvSpPr/>
            <p:nvPr/>
          </p:nvSpPr>
          <p:spPr>
            <a:xfrm flipH="1">
              <a:off x="1834581" y="1555788"/>
              <a:ext cx="285801" cy="642089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2306" name="Straight Connector 2305"/>
            <p:cNvCxnSpPr>
              <a:stCxn id="2303" idx="7"/>
            </p:cNvCxnSpPr>
            <p:nvPr/>
          </p:nvCxnSpPr>
          <p:spPr>
            <a:xfrm rot="5400000" flipH="1" flipV="1">
              <a:off x="1833722" y="1825057"/>
              <a:ext cx="75540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7" name="Straight Connector 2306"/>
            <p:cNvCxnSpPr/>
            <p:nvPr/>
          </p:nvCxnSpPr>
          <p:spPr>
            <a:xfrm>
              <a:off x="1895393" y="1809712"/>
              <a:ext cx="87939" cy="80936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8" name="Straight Connector 2307"/>
            <p:cNvCxnSpPr/>
            <p:nvPr/>
          </p:nvCxnSpPr>
          <p:spPr>
            <a:xfrm rot="5400000" flipH="1" flipV="1">
              <a:off x="1838850" y="1898274"/>
              <a:ext cx="75540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9" name="Straight Connector 2308"/>
            <p:cNvCxnSpPr/>
            <p:nvPr/>
          </p:nvCxnSpPr>
          <p:spPr>
            <a:xfrm rot="16200000" flipH="1">
              <a:off x="1871645" y="1919968"/>
              <a:ext cx="102518" cy="4396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69" name="Straight Connector 2309"/>
            <p:cNvCxnSpPr/>
            <p:nvPr/>
          </p:nvCxnSpPr>
          <p:spPr>
            <a:xfrm rot="5400000" flipH="1" flipV="1">
              <a:off x="1843156" y="1963567"/>
              <a:ext cx="72841" cy="46718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81" name="Straight Connector 2310"/>
            <p:cNvCxnSpPr/>
            <p:nvPr/>
          </p:nvCxnSpPr>
          <p:spPr>
            <a:xfrm rot="16200000" flipH="1">
              <a:off x="1862875" y="1990180"/>
              <a:ext cx="156476" cy="85190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31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2313" name="Straight Connector 2312"/>
              <p:cNvCxnSpPr/>
              <p:nvPr/>
            </p:nvCxnSpPr>
            <p:spPr>
              <a:xfrm rot="5400000" flipH="1" flipV="1">
                <a:off x="1985870" y="1939091"/>
                <a:ext cx="75540" cy="46716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4" name="Straight Connector 2313"/>
              <p:cNvCxnSpPr/>
              <p:nvPr/>
            </p:nvCxnSpPr>
            <p:spPr>
              <a:xfrm>
                <a:off x="2046695" y="1938036"/>
                <a:ext cx="87938" cy="80936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5" name="Straight Connector 2314"/>
              <p:cNvCxnSpPr/>
              <p:nvPr/>
            </p:nvCxnSpPr>
            <p:spPr>
              <a:xfrm rot="5400000" flipH="1" flipV="1">
                <a:off x="1986287" y="2019821"/>
                <a:ext cx="75540" cy="4396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6" name="Straight Connector 2315"/>
              <p:cNvCxnSpPr/>
              <p:nvPr/>
            </p:nvCxnSpPr>
            <p:spPr>
              <a:xfrm rot="16200000" flipH="1">
                <a:off x="2015829" y="2041571"/>
                <a:ext cx="110611" cy="41220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7" name="Straight Connector 2316"/>
              <p:cNvCxnSpPr/>
              <p:nvPr/>
            </p:nvCxnSpPr>
            <p:spPr>
              <a:xfrm rot="5400000" flipH="1" flipV="1">
                <a:off x="1989900" y="2092651"/>
                <a:ext cx="75540" cy="4671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8" name="Straight Connector 2317"/>
              <p:cNvCxnSpPr/>
              <p:nvPr/>
            </p:nvCxnSpPr>
            <p:spPr>
              <a:xfrm rot="16200000" flipH="1">
                <a:off x="2013273" y="2128596"/>
                <a:ext cx="159175" cy="8244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81" name="Group 2318"/>
          <p:cNvGrpSpPr>
            <a:grpSpLocks/>
          </p:cNvGrpSpPr>
          <p:nvPr/>
        </p:nvGrpSpPr>
        <p:grpSpPr bwMode="auto">
          <a:xfrm rot="-1925647">
            <a:off x="3249614" y="6415089"/>
            <a:ext cx="346075" cy="390525"/>
            <a:chOff x="1522111" y="1535037"/>
            <a:chExt cx="599082" cy="663672"/>
          </a:xfrm>
        </p:grpSpPr>
        <p:sp>
          <p:nvSpPr>
            <p:cNvPr id="2320" name="Oval 2319"/>
            <p:cNvSpPr/>
            <p:nvPr/>
          </p:nvSpPr>
          <p:spPr>
            <a:xfrm>
              <a:off x="1786358" y="1854759"/>
              <a:ext cx="71450" cy="2158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321" name="Arc 2320"/>
            <p:cNvSpPr/>
            <p:nvPr/>
          </p:nvSpPr>
          <p:spPr>
            <a:xfrm>
              <a:off x="1522056" y="1532149"/>
              <a:ext cx="285801" cy="642089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322" name="Arc 2321"/>
            <p:cNvSpPr/>
            <p:nvPr/>
          </p:nvSpPr>
          <p:spPr>
            <a:xfrm flipH="1">
              <a:off x="1834579" y="1555787"/>
              <a:ext cx="285801" cy="642089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2323" name="Straight Connector 2322"/>
            <p:cNvCxnSpPr>
              <a:stCxn id="2320" idx="7"/>
            </p:cNvCxnSpPr>
            <p:nvPr/>
          </p:nvCxnSpPr>
          <p:spPr>
            <a:xfrm rot="5400000" flipH="1" flipV="1">
              <a:off x="1833722" y="1825057"/>
              <a:ext cx="75540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4" name="Straight Connector 2323"/>
            <p:cNvCxnSpPr/>
            <p:nvPr/>
          </p:nvCxnSpPr>
          <p:spPr>
            <a:xfrm>
              <a:off x="1895393" y="1809712"/>
              <a:ext cx="87939" cy="80936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5" name="Straight Connector 2324"/>
            <p:cNvCxnSpPr/>
            <p:nvPr/>
          </p:nvCxnSpPr>
          <p:spPr>
            <a:xfrm rot="5400000" flipH="1" flipV="1">
              <a:off x="1838850" y="1898274"/>
              <a:ext cx="75540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73" name="Straight Connector 2325"/>
            <p:cNvCxnSpPr/>
            <p:nvPr/>
          </p:nvCxnSpPr>
          <p:spPr>
            <a:xfrm rot="16200000" flipH="1">
              <a:off x="1871644" y="1919967"/>
              <a:ext cx="102518" cy="4396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83" name="Straight Connector 2326"/>
            <p:cNvCxnSpPr/>
            <p:nvPr/>
          </p:nvCxnSpPr>
          <p:spPr>
            <a:xfrm rot="5400000" flipH="1" flipV="1">
              <a:off x="1843157" y="1963567"/>
              <a:ext cx="72841" cy="4671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8" name="Straight Connector 2327"/>
            <p:cNvCxnSpPr/>
            <p:nvPr/>
          </p:nvCxnSpPr>
          <p:spPr>
            <a:xfrm rot="16200000" flipH="1">
              <a:off x="1862875" y="1990179"/>
              <a:ext cx="156476" cy="85191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15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2330" name="Straight Connector 2329"/>
              <p:cNvCxnSpPr/>
              <p:nvPr/>
            </p:nvCxnSpPr>
            <p:spPr>
              <a:xfrm rot="5400000" flipH="1" flipV="1">
                <a:off x="1985872" y="1939090"/>
                <a:ext cx="75540" cy="4671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1" name="Straight Connector 2330"/>
              <p:cNvCxnSpPr/>
              <p:nvPr/>
            </p:nvCxnSpPr>
            <p:spPr>
              <a:xfrm>
                <a:off x="2046695" y="1938036"/>
                <a:ext cx="87938" cy="80936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2" name="Straight Connector 2331"/>
              <p:cNvCxnSpPr/>
              <p:nvPr/>
            </p:nvCxnSpPr>
            <p:spPr>
              <a:xfrm rot="5400000" flipH="1" flipV="1">
                <a:off x="1986288" y="2019820"/>
                <a:ext cx="75540" cy="4396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3" name="Straight Connector 2332"/>
              <p:cNvCxnSpPr/>
              <p:nvPr/>
            </p:nvCxnSpPr>
            <p:spPr>
              <a:xfrm rot="16200000" flipH="1">
                <a:off x="2015829" y="2041570"/>
                <a:ext cx="110611" cy="4122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4" name="Straight Connector 2333"/>
              <p:cNvCxnSpPr/>
              <p:nvPr/>
            </p:nvCxnSpPr>
            <p:spPr>
              <a:xfrm rot="5400000" flipH="1" flipV="1">
                <a:off x="1989899" y="2092651"/>
                <a:ext cx="75540" cy="46716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5" name="Straight Connector 2334"/>
              <p:cNvCxnSpPr/>
              <p:nvPr/>
            </p:nvCxnSpPr>
            <p:spPr>
              <a:xfrm rot="16200000" flipH="1">
                <a:off x="2013273" y="2128596"/>
                <a:ext cx="159175" cy="8244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83" name="Group 2335"/>
          <p:cNvGrpSpPr>
            <a:grpSpLocks/>
          </p:cNvGrpSpPr>
          <p:nvPr/>
        </p:nvGrpSpPr>
        <p:grpSpPr bwMode="auto">
          <a:xfrm rot="1139775">
            <a:off x="7307264" y="4953000"/>
            <a:ext cx="371475" cy="465138"/>
            <a:chOff x="1522111" y="1535037"/>
            <a:chExt cx="599082" cy="663672"/>
          </a:xfrm>
        </p:grpSpPr>
        <p:sp>
          <p:nvSpPr>
            <p:cNvPr id="2337" name="Oval 2336"/>
            <p:cNvSpPr/>
            <p:nvPr/>
          </p:nvSpPr>
          <p:spPr>
            <a:xfrm>
              <a:off x="1773069" y="1851797"/>
              <a:ext cx="71685" cy="21518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338" name="Arc 2337"/>
            <p:cNvSpPr/>
            <p:nvPr/>
          </p:nvSpPr>
          <p:spPr>
            <a:xfrm>
              <a:off x="1519882" y="1534784"/>
              <a:ext cx="286740" cy="643285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339" name="Arc 2338"/>
            <p:cNvSpPr/>
            <p:nvPr/>
          </p:nvSpPr>
          <p:spPr>
            <a:xfrm flipH="1">
              <a:off x="1822077" y="1552938"/>
              <a:ext cx="286740" cy="643285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2340" name="Straight Connector 2339"/>
            <p:cNvCxnSpPr>
              <a:stCxn id="2337" idx="7"/>
            </p:cNvCxnSpPr>
            <p:nvPr/>
          </p:nvCxnSpPr>
          <p:spPr>
            <a:xfrm rot="5400000" flipH="1" flipV="1">
              <a:off x="1826561" y="1822487"/>
              <a:ext cx="74747" cy="4864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1" name="Straight Connector 2340"/>
            <p:cNvCxnSpPr/>
            <p:nvPr/>
          </p:nvCxnSpPr>
          <p:spPr>
            <a:xfrm>
              <a:off x="1895059" y="1820432"/>
              <a:ext cx="87046" cy="81543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75" name="Straight Connector 2341"/>
            <p:cNvCxnSpPr/>
            <p:nvPr/>
          </p:nvCxnSpPr>
          <p:spPr>
            <a:xfrm rot="5400000" flipH="1" flipV="1">
              <a:off x="1824180" y="1899871"/>
              <a:ext cx="74747" cy="4864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84" name="Straight Connector 2342"/>
            <p:cNvCxnSpPr/>
            <p:nvPr/>
          </p:nvCxnSpPr>
          <p:spPr>
            <a:xfrm rot="16200000" flipH="1">
              <a:off x="1858568" y="1921355"/>
              <a:ext cx="101928" cy="43522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4" name="Straight Connector 2343"/>
            <p:cNvCxnSpPr/>
            <p:nvPr/>
          </p:nvCxnSpPr>
          <p:spPr>
            <a:xfrm rot="5400000" flipH="1" flipV="1">
              <a:off x="1836780" y="1978761"/>
              <a:ext cx="74747" cy="4608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5" name="Straight Connector 2344"/>
            <p:cNvCxnSpPr/>
            <p:nvPr/>
          </p:nvCxnSpPr>
          <p:spPr>
            <a:xfrm rot="16200000" flipH="1">
              <a:off x="1849522" y="2003149"/>
              <a:ext cx="156292" cy="84485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799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2347" name="Straight Connector 2346"/>
              <p:cNvCxnSpPr/>
              <p:nvPr/>
            </p:nvCxnSpPr>
            <p:spPr>
              <a:xfrm rot="5400000" flipH="1" flipV="1">
                <a:off x="1999955" y="1965667"/>
                <a:ext cx="77013" cy="48642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8" name="Straight Connector 2347"/>
              <p:cNvCxnSpPr/>
              <p:nvPr/>
            </p:nvCxnSpPr>
            <p:spPr>
              <a:xfrm>
                <a:off x="2063254" y="1958046"/>
                <a:ext cx="87046" cy="81543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9" name="Straight Connector 2348"/>
              <p:cNvCxnSpPr/>
              <p:nvPr/>
            </p:nvCxnSpPr>
            <p:spPr>
              <a:xfrm rot="5400000" flipH="1" flipV="1">
                <a:off x="2005551" y="2037695"/>
                <a:ext cx="74749" cy="48642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0" name="Straight Connector 2349"/>
              <p:cNvCxnSpPr/>
              <p:nvPr/>
            </p:nvCxnSpPr>
            <p:spPr>
              <a:xfrm rot="16200000" flipH="1">
                <a:off x="2038748" y="2063235"/>
                <a:ext cx="104194" cy="4352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1" name="Straight Connector 2350"/>
              <p:cNvCxnSpPr/>
              <p:nvPr/>
            </p:nvCxnSpPr>
            <p:spPr>
              <a:xfrm rot="5400000" flipH="1" flipV="1">
                <a:off x="2007101" y="2117221"/>
                <a:ext cx="74747" cy="48642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2" name="Straight Connector 2351"/>
              <p:cNvCxnSpPr/>
              <p:nvPr/>
            </p:nvCxnSpPr>
            <p:spPr>
              <a:xfrm rot="16200000" flipH="1">
                <a:off x="2033414" y="2147362"/>
                <a:ext cx="156292" cy="81925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85" name="Group 2352"/>
          <p:cNvGrpSpPr>
            <a:grpSpLocks/>
          </p:cNvGrpSpPr>
          <p:nvPr/>
        </p:nvGrpSpPr>
        <p:grpSpPr bwMode="auto">
          <a:xfrm rot="1139775">
            <a:off x="6608764" y="3559175"/>
            <a:ext cx="371475" cy="465138"/>
            <a:chOff x="1522111" y="1535037"/>
            <a:chExt cx="599082" cy="663672"/>
          </a:xfrm>
        </p:grpSpPr>
        <p:sp>
          <p:nvSpPr>
            <p:cNvPr id="2354" name="Oval 2353"/>
            <p:cNvSpPr/>
            <p:nvPr/>
          </p:nvSpPr>
          <p:spPr>
            <a:xfrm>
              <a:off x="1773069" y="1851797"/>
              <a:ext cx="71685" cy="21518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355" name="Arc 2354"/>
            <p:cNvSpPr/>
            <p:nvPr/>
          </p:nvSpPr>
          <p:spPr>
            <a:xfrm>
              <a:off x="1519882" y="1534784"/>
              <a:ext cx="286740" cy="643285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356" name="Arc 2355"/>
            <p:cNvSpPr/>
            <p:nvPr/>
          </p:nvSpPr>
          <p:spPr>
            <a:xfrm flipH="1">
              <a:off x="1822077" y="1552938"/>
              <a:ext cx="286740" cy="643285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2357" name="Straight Connector 2356"/>
            <p:cNvCxnSpPr>
              <a:stCxn id="2354" idx="7"/>
            </p:cNvCxnSpPr>
            <p:nvPr/>
          </p:nvCxnSpPr>
          <p:spPr>
            <a:xfrm rot="5400000" flipH="1" flipV="1">
              <a:off x="1826561" y="1822487"/>
              <a:ext cx="74747" cy="4864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76" name="Straight Connector 2357"/>
            <p:cNvCxnSpPr/>
            <p:nvPr/>
          </p:nvCxnSpPr>
          <p:spPr>
            <a:xfrm>
              <a:off x="1895059" y="1820432"/>
              <a:ext cx="87046" cy="81543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86" name="Straight Connector 2358"/>
            <p:cNvCxnSpPr/>
            <p:nvPr/>
          </p:nvCxnSpPr>
          <p:spPr>
            <a:xfrm rot="5400000" flipH="1" flipV="1">
              <a:off x="1824180" y="1899871"/>
              <a:ext cx="74747" cy="4864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0" name="Straight Connector 2359"/>
            <p:cNvCxnSpPr/>
            <p:nvPr/>
          </p:nvCxnSpPr>
          <p:spPr>
            <a:xfrm rot="16200000" flipH="1">
              <a:off x="1858568" y="1921355"/>
              <a:ext cx="101928" cy="43522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1" name="Straight Connector 2360"/>
            <p:cNvCxnSpPr/>
            <p:nvPr/>
          </p:nvCxnSpPr>
          <p:spPr>
            <a:xfrm rot="5400000" flipH="1" flipV="1">
              <a:off x="1836780" y="1978761"/>
              <a:ext cx="74747" cy="4608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2" name="Straight Connector 2361"/>
            <p:cNvCxnSpPr/>
            <p:nvPr/>
          </p:nvCxnSpPr>
          <p:spPr>
            <a:xfrm rot="16200000" flipH="1">
              <a:off x="1849522" y="2003149"/>
              <a:ext cx="156292" cy="84485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783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2364" name="Straight Connector 2363"/>
              <p:cNvCxnSpPr/>
              <p:nvPr/>
            </p:nvCxnSpPr>
            <p:spPr>
              <a:xfrm rot="5400000" flipH="1" flipV="1">
                <a:off x="1999955" y="1965667"/>
                <a:ext cx="77013" cy="48642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5" name="Straight Connector 2364"/>
              <p:cNvCxnSpPr/>
              <p:nvPr/>
            </p:nvCxnSpPr>
            <p:spPr>
              <a:xfrm>
                <a:off x="2063254" y="1958046"/>
                <a:ext cx="87046" cy="81543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6" name="Straight Connector 2365"/>
              <p:cNvCxnSpPr/>
              <p:nvPr/>
            </p:nvCxnSpPr>
            <p:spPr>
              <a:xfrm rot="5400000" flipH="1" flipV="1">
                <a:off x="2005551" y="2037695"/>
                <a:ext cx="74749" cy="48642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7" name="Straight Connector 2366"/>
              <p:cNvCxnSpPr/>
              <p:nvPr/>
            </p:nvCxnSpPr>
            <p:spPr>
              <a:xfrm rot="16200000" flipH="1">
                <a:off x="2038748" y="2063235"/>
                <a:ext cx="104194" cy="4352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8" name="Straight Connector 2367"/>
              <p:cNvCxnSpPr/>
              <p:nvPr/>
            </p:nvCxnSpPr>
            <p:spPr>
              <a:xfrm rot="5400000" flipH="1" flipV="1">
                <a:off x="2007101" y="2117221"/>
                <a:ext cx="74747" cy="48642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9" name="Straight Connector 2368"/>
              <p:cNvCxnSpPr/>
              <p:nvPr/>
            </p:nvCxnSpPr>
            <p:spPr>
              <a:xfrm rot="16200000" flipH="1">
                <a:off x="2033414" y="2147362"/>
                <a:ext cx="156292" cy="81925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87" name="Group 2369"/>
          <p:cNvGrpSpPr>
            <a:grpSpLocks/>
          </p:cNvGrpSpPr>
          <p:nvPr/>
        </p:nvGrpSpPr>
        <p:grpSpPr bwMode="auto">
          <a:xfrm rot="1139775">
            <a:off x="5908676" y="2166939"/>
            <a:ext cx="371475" cy="465137"/>
            <a:chOff x="1522111" y="1535037"/>
            <a:chExt cx="599082" cy="663672"/>
          </a:xfrm>
        </p:grpSpPr>
        <p:sp>
          <p:nvSpPr>
            <p:cNvPr id="2371" name="Oval 2370"/>
            <p:cNvSpPr/>
            <p:nvPr/>
          </p:nvSpPr>
          <p:spPr>
            <a:xfrm>
              <a:off x="1773071" y="1851797"/>
              <a:ext cx="71685" cy="21518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372" name="Arc 2371"/>
            <p:cNvSpPr/>
            <p:nvPr/>
          </p:nvSpPr>
          <p:spPr>
            <a:xfrm>
              <a:off x="1519882" y="1534784"/>
              <a:ext cx="286740" cy="643287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373" name="Arc 2372"/>
            <p:cNvSpPr/>
            <p:nvPr/>
          </p:nvSpPr>
          <p:spPr>
            <a:xfrm flipH="1">
              <a:off x="1822079" y="1552937"/>
              <a:ext cx="286740" cy="643287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4378" name="Straight Connector 2373"/>
            <p:cNvCxnSpPr>
              <a:stCxn id="2371" idx="7"/>
            </p:cNvCxnSpPr>
            <p:nvPr/>
          </p:nvCxnSpPr>
          <p:spPr>
            <a:xfrm rot="5400000" flipH="1" flipV="1">
              <a:off x="1826562" y="1822485"/>
              <a:ext cx="74749" cy="48644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88" name="Straight Connector 2374"/>
            <p:cNvCxnSpPr/>
            <p:nvPr/>
          </p:nvCxnSpPr>
          <p:spPr>
            <a:xfrm>
              <a:off x="1895059" y="1820431"/>
              <a:ext cx="87046" cy="81543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6" name="Straight Connector 2375"/>
            <p:cNvCxnSpPr/>
            <p:nvPr/>
          </p:nvCxnSpPr>
          <p:spPr>
            <a:xfrm rot="5400000" flipH="1" flipV="1">
              <a:off x="1824181" y="1899868"/>
              <a:ext cx="74749" cy="48644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7" name="Straight Connector 2376"/>
            <p:cNvCxnSpPr/>
            <p:nvPr/>
          </p:nvCxnSpPr>
          <p:spPr>
            <a:xfrm rot="16200000" flipH="1">
              <a:off x="1858568" y="1921354"/>
              <a:ext cx="101930" cy="43524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8" name="Straight Connector 2377"/>
            <p:cNvCxnSpPr/>
            <p:nvPr/>
          </p:nvCxnSpPr>
          <p:spPr>
            <a:xfrm rot="5400000" flipH="1" flipV="1">
              <a:off x="1836779" y="1978760"/>
              <a:ext cx="74749" cy="4608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9" name="Straight Connector 2378"/>
            <p:cNvCxnSpPr/>
            <p:nvPr/>
          </p:nvCxnSpPr>
          <p:spPr>
            <a:xfrm rot="16200000" flipH="1">
              <a:off x="1849522" y="2003150"/>
              <a:ext cx="156291" cy="84487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767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2381" name="Straight Connector 2380"/>
              <p:cNvCxnSpPr/>
              <p:nvPr/>
            </p:nvCxnSpPr>
            <p:spPr>
              <a:xfrm rot="5400000" flipH="1" flipV="1">
                <a:off x="1999953" y="1965667"/>
                <a:ext cx="77013" cy="48644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2" name="Straight Connector 2381"/>
              <p:cNvCxnSpPr/>
              <p:nvPr/>
            </p:nvCxnSpPr>
            <p:spPr>
              <a:xfrm>
                <a:off x="2063253" y="1958047"/>
                <a:ext cx="87046" cy="81543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3" name="Straight Connector 2382"/>
              <p:cNvCxnSpPr/>
              <p:nvPr/>
            </p:nvCxnSpPr>
            <p:spPr>
              <a:xfrm rot="5400000" flipH="1" flipV="1">
                <a:off x="2005551" y="2037695"/>
                <a:ext cx="74747" cy="48644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4" name="Straight Connector 2383"/>
              <p:cNvCxnSpPr/>
              <p:nvPr/>
            </p:nvCxnSpPr>
            <p:spPr>
              <a:xfrm rot="16200000" flipH="1">
                <a:off x="2038747" y="2063235"/>
                <a:ext cx="104194" cy="43524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5" name="Straight Connector 2384"/>
              <p:cNvCxnSpPr/>
              <p:nvPr/>
            </p:nvCxnSpPr>
            <p:spPr>
              <a:xfrm rot="5400000" flipH="1" flipV="1">
                <a:off x="2007098" y="2117219"/>
                <a:ext cx="74749" cy="48644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6" name="Straight Connector 2385"/>
              <p:cNvCxnSpPr/>
              <p:nvPr/>
            </p:nvCxnSpPr>
            <p:spPr>
              <a:xfrm rot="16200000" flipH="1">
                <a:off x="2033415" y="2147365"/>
                <a:ext cx="156291" cy="81925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89" name="Group 2386"/>
          <p:cNvGrpSpPr>
            <a:grpSpLocks/>
          </p:cNvGrpSpPr>
          <p:nvPr/>
        </p:nvGrpSpPr>
        <p:grpSpPr bwMode="auto">
          <a:xfrm rot="1139775">
            <a:off x="5210176" y="774700"/>
            <a:ext cx="371475" cy="465138"/>
            <a:chOff x="1522111" y="1535037"/>
            <a:chExt cx="599082" cy="663672"/>
          </a:xfrm>
        </p:grpSpPr>
        <p:sp>
          <p:nvSpPr>
            <p:cNvPr id="2388" name="Oval 2387"/>
            <p:cNvSpPr/>
            <p:nvPr/>
          </p:nvSpPr>
          <p:spPr>
            <a:xfrm>
              <a:off x="1773071" y="1851796"/>
              <a:ext cx="71685" cy="21518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389" name="Arc 2388"/>
            <p:cNvSpPr/>
            <p:nvPr/>
          </p:nvSpPr>
          <p:spPr>
            <a:xfrm>
              <a:off x="1519882" y="1534784"/>
              <a:ext cx="286740" cy="643285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390" name="Arc 2389"/>
            <p:cNvSpPr/>
            <p:nvPr/>
          </p:nvSpPr>
          <p:spPr>
            <a:xfrm flipH="1">
              <a:off x="1822079" y="1552937"/>
              <a:ext cx="286740" cy="643285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2391" name="Straight Connector 2390"/>
            <p:cNvCxnSpPr>
              <a:stCxn id="2388" idx="7"/>
            </p:cNvCxnSpPr>
            <p:nvPr/>
          </p:nvCxnSpPr>
          <p:spPr>
            <a:xfrm rot="5400000" flipH="1" flipV="1">
              <a:off x="1826563" y="1822486"/>
              <a:ext cx="74747" cy="48644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2" name="Straight Connector 2391"/>
            <p:cNvCxnSpPr/>
            <p:nvPr/>
          </p:nvCxnSpPr>
          <p:spPr>
            <a:xfrm>
              <a:off x="1895059" y="1820432"/>
              <a:ext cx="87046" cy="81543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3" name="Straight Connector 2392"/>
            <p:cNvCxnSpPr/>
            <p:nvPr/>
          </p:nvCxnSpPr>
          <p:spPr>
            <a:xfrm rot="5400000" flipH="1" flipV="1">
              <a:off x="1824181" y="1899869"/>
              <a:ext cx="74747" cy="48644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4" name="Straight Connector 2393"/>
            <p:cNvCxnSpPr/>
            <p:nvPr/>
          </p:nvCxnSpPr>
          <p:spPr>
            <a:xfrm rot="16200000" flipH="1">
              <a:off x="1858568" y="1921354"/>
              <a:ext cx="101928" cy="43524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5" name="Straight Connector 2394"/>
            <p:cNvCxnSpPr/>
            <p:nvPr/>
          </p:nvCxnSpPr>
          <p:spPr>
            <a:xfrm rot="5400000" flipH="1" flipV="1">
              <a:off x="1836780" y="1978761"/>
              <a:ext cx="74747" cy="4608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6" name="Straight Connector 2395"/>
            <p:cNvCxnSpPr/>
            <p:nvPr/>
          </p:nvCxnSpPr>
          <p:spPr>
            <a:xfrm rot="16200000" flipH="1">
              <a:off x="1849522" y="2003148"/>
              <a:ext cx="156292" cy="84487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751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2398" name="Straight Connector 2397"/>
              <p:cNvCxnSpPr/>
              <p:nvPr/>
            </p:nvCxnSpPr>
            <p:spPr>
              <a:xfrm rot="5400000" flipH="1" flipV="1">
                <a:off x="1999954" y="1965665"/>
                <a:ext cx="77013" cy="48644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9" name="Straight Connector 2398"/>
              <p:cNvCxnSpPr/>
              <p:nvPr/>
            </p:nvCxnSpPr>
            <p:spPr>
              <a:xfrm>
                <a:off x="2063254" y="1958046"/>
                <a:ext cx="87046" cy="81543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0" name="Straight Connector 2399"/>
              <p:cNvCxnSpPr/>
              <p:nvPr/>
            </p:nvCxnSpPr>
            <p:spPr>
              <a:xfrm rot="5400000" flipH="1" flipV="1">
                <a:off x="2005550" y="2037693"/>
                <a:ext cx="74749" cy="48644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1" name="Straight Connector 2400"/>
              <p:cNvCxnSpPr/>
              <p:nvPr/>
            </p:nvCxnSpPr>
            <p:spPr>
              <a:xfrm rot="16200000" flipH="1">
                <a:off x="2038747" y="2063235"/>
                <a:ext cx="104194" cy="43524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2" name="Straight Connector 2401"/>
              <p:cNvCxnSpPr/>
              <p:nvPr/>
            </p:nvCxnSpPr>
            <p:spPr>
              <a:xfrm rot="5400000" flipH="1" flipV="1">
                <a:off x="2007100" y="2117219"/>
                <a:ext cx="74747" cy="48644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3" name="Straight Connector 2402"/>
              <p:cNvCxnSpPr/>
              <p:nvPr/>
            </p:nvCxnSpPr>
            <p:spPr>
              <a:xfrm rot="16200000" flipH="1">
                <a:off x="2033414" y="2147362"/>
                <a:ext cx="156292" cy="81925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91" name="Group 2403"/>
          <p:cNvGrpSpPr>
            <a:grpSpLocks/>
          </p:cNvGrpSpPr>
          <p:nvPr/>
        </p:nvGrpSpPr>
        <p:grpSpPr bwMode="auto">
          <a:xfrm rot="1139775">
            <a:off x="3770314" y="47625"/>
            <a:ext cx="371475" cy="465138"/>
            <a:chOff x="1522111" y="1535037"/>
            <a:chExt cx="599082" cy="663672"/>
          </a:xfrm>
        </p:grpSpPr>
        <p:sp>
          <p:nvSpPr>
            <p:cNvPr id="2405" name="Oval 2404"/>
            <p:cNvSpPr/>
            <p:nvPr/>
          </p:nvSpPr>
          <p:spPr>
            <a:xfrm>
              <a:off x="1773069" y="1851797"/>
              <a:ext cx="71685" cy="21518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406" name="Arc 2405"/>
            <p:cNvSpPr/>
            <p:nvPr/>
          </p:nvSpPr>
          <p:spPr>
            <a:xfrm>
              <a:off x="1519882" y="1534784"/>
              <a:ext cx="286740" cy="643285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407" name="Arc 2406"/>
            <p:cNvSpPr/>
            <p:nvPr/>
          </p:nvSpPr>
          <p:spPr>
            <a:xfrm flipH="1">
              <a:off x="1822077" y="1552938"/>
              <a:ext cx="286740" cy="643285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2408" name="Straight Connector 2407"/>
            <p:cNvCxnSpPr>
              <a:stCxn id="2405" idx="7"/>
            </p:cNvCxnSpPr>
            <p:nvPr/>
          </p:nvCxnSpPr>
          <p:spPr>
            <a:xfrm rot="5400000" flipH="1" flipV="1">
              <a:off x="1826561" y="1822487"/>
              <a:ext cx="74747" cy="4864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9" name="Straight Connector 2408"/>
            <p:cNvCxnSpPr/>
            <p:nvPr/>
          </p:nvCxnSpPr>
          <p:spPr>
            <a:xfrm>
              <a:off x="1895059" y="1820432"/>
              <a:ext cx="87046" cy="81543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0" name="Straight Connector 2409"/>
            <p:cNvCxnSpPr/>
            <p:nvPr/>
          </p:nvCxnSpPr>
          <p:spPr>
            <a:xfrm rot="5400000" flipH="1" flipV="1">
              <a:off x="1824180" y="1899871"/>
              <a:ext cx="74747" cy="4864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1" name="Straight Connector 2410"/>
            <p:cNvCxnSpPr/>
            <p:nvPr/>
          </p:nvCxnSpPr>
          <p:spPr>
            <a:xfrm rot="16200000" flipH="1">
              <a:off x="1858568" y="1921355"/>
              <a:ext cx="101928" cy="43522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2" name="Straight Connector 2411"/>
            <p:cNvCxnSpPr/>
            <p:nvPr/>
          </p:nvCxnSpPr>
          <p:spPr>
            <a:xfrm rot="5400000" flipH="1" flipV="1">
              <a:off x="1836780" y="1978761"/>
              <a:ext cx="74747" cy="4608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3" name="Straight Connector 2412"/>
            <p:cNvCxnSpPr/>
            <p:nvPr/>
          </p:nvCxnSpPr>
          <p:spPr>
            <a:xfrm rot="16200000" flipH="1">
              <a:off x="1849522" y="2003149"/>
              <a:ext cx="156292" cy="84485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735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2415" name="Straight Connector 2414"/>
              <p:cNvCxnSpPr/>
              <p:nvPr/>
            </p:nvCxnSpPr>
            <p:spPr>
              <a:xfrm rot="5400000" flipH="1" flipV="1">
                <a:off x="1999955" y="1965667"/>
                <a:ext cx="77013" cy="48642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6" name="Straight Connector 2415"/>
              <p:cNvCxnSpPr/>
              <p:nvPr/>
            </p:nvCxnSpPr>
            <p:spPr>
              <a:xfrm>
                <a:off x="2063254" y="1958046"/>
                <a:ext cx="87046" cy="81543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7" name="Straight Connector 2416"/>
              <p:cNvCxnSpPr/>
              <p:nvPr/>
            </p:nvCxnSpPr>
            <p:spPr>
              <a:xfrm rot="5400000" flipH="1" flipV="1">
                <a:off x="2005551" y="2037695"/>
                <a:ext cx="74749" cy="48642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8" name="Straight Connector 2417"/>
              <p:cNvCxnSpPr/>
              <p:nvPr/>
            </p:nvCxnSpPr>
            <p:spPr>
              <a:xfrm rot="16200000" flipH="1">
                <a:off x="2038748" y="2063235"/>
                <a:ext cx="104194" cy="4352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9" name="Straight Connector 2418"/>
              <p:cNvCxnSpPr/>
              <p:nvPr/>
            </p:nvCxnSpPr>
            <p:spPr>
              <a:xfrm rot="5400000" flipH="1" flipV="1">
                <a:off x="2007101" y="2117221"/>
                <a:ext cx="74747" cy="48642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0" name="Straight Connector 2419"/>
              <p:cNvCxnSpPr/>
              <p:nvPr/>
            </p:nvCxnSpPr>
            <p:spPr>
              <a:xfrm rot="16200000" flipH="1">
                <a:off x="2033414" y="2147362"/>
                <a:ext cx="156292" cy="81925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93" name="Group 2420"/>
          <p:cNvGrpSpPr>
            <a:grpSpLocks/>
          </p:cNvGrpSpPr>
          <p:nvPr/>
        </p:nvGrpSpPr>
        <p:grpSpPr bwMode="auto">
          <a:xfrm rot="1139775">
            <a:off x="3087689" y="47625"/>
            <a:ext cx="371475" cy="465138"/>
            <a:chOff x="1522111" y="1535037"/>
            <a:chExt cx="599082" cy="663672"/>
          </a:xfrm>
        </p:grpSpPr>
        <p:sp>
          <p:nvSpPr>
            <p:cNvPr id="2422" name="Oval 2421"/>
            <p:cNvSpPr/>
            <p:nvPr/>
          </p:nvSpPr>
          <p:spPr>
            <a:xfrm>
              <a:off x="1773069" y="1851797"/>
              <a:ext cx="71685" cy="21518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423" name="Arc 2422"/>
            <p:cNvSpPr/>
            <p:nvPr/>
          </p:nvSpPr>
          <p:spPr>
            <a:xfrm>
              <a:off x="1519882" y="1534784"/>
              <a:ext cx="286740" cy="643285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424" name="Arc 2423"/>
            <p:cNvSpPr/>
            <p:nvPr/>
          </p:nvSpPr>
          <p:spPr>
            <a:xfrm flipH="1">
              <a:off x="1822077" y="1552938"/>
              <a:ext cx="286740" cy="643285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2425" name="Straight Connector 2424"/>
            <p:cNvCxnSpPr>
              <a:stCxn id="2422" idx="7"/>
            </p:cNvCxnSpPr>
            <p:nvPr/>
          </p:nvCxnSpPr>
          <p:spPr>
            <a:xfrm rot="5400000" flipH="1" flipV="1">
              <a:off x="1826561" y="1822487"/>
              <a:ext cx="74747" cy="4864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6" name="Straight Connector 2425"/>
            <p:cNvCxnSpPr/>
            <p:nvPr/>
          </p:nvCxnSpPr>
          <p:spPr>
            <a:xfrm>
              <a:off x="1895059" y="1820432"/>
              <a:ext cx="87046" cy="81543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7" name="Straight Connector 2426"/>
            <p:cNvCxnSpPr/>
            <p:nvPr/>
          </p:nvCxnSpPr>
          <p:spPr>
            <a:xfrm rot="5400000" flipH="1" flipV="1">
              <a:off x="1824180" y="1899871"/>
              <a:ext cx="74747" cy="4864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8" name="Straight Connector 2427"/>
            <p:cNvCxnSpPr/>
            <p:nvPr/>
          </p:nvCxnSpPr>
          <p:spPr>
            <a:xfrm rot="16200000" flipH="1">
              <a:off x="1858568" y="1921355"/>
              <a:ext cx="101928" cy="43522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9" name="Straight Connector 2428"/>
            <p:cNvCxnSpPr/>
            <p:nvPr/>
          </p:nvCxnSpPr>
          <p:spPr>
            <a:xfrm rot="5400000" flipH="1" flipV="1">
              <a:off x="1836780" y="1978761"/>
              <a:ext cx="74747" cy="4608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0" name="Straight Connector 2429"/>
            <p:cNvCxnSpPr/>
            <p:nvPr/>
          </p:nvCxnSpPr>
          <p:spPr>
            <a:xfrm rot="16200000" flipH="1">
              <a:off x="1849522" y="2003149"/>
              <a:ext cx="156292" cy="84485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719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2432" name="Straight Connector 2431"/>
              <p:cNvCxnSpPr/>
              <p:nvPr/>
            </p:nvCxnSpPr>
            <p:spPr>
              <a:xfrm rot="5400000" flipH="1" flipV="1">
                <a:off x="1999955" y="1965667"/>
                <a:ext cx="77013" cy="48642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3" name="Straight Connector 2432"/>
              <p:cNvCxnSpPr/>
              <p:nvPr/>
            </p:nvCxnSpPr>
            <p:spPr>
              <a:xfrm>
                <a:off x="2063254" y="1958046"/>
                <a:ext cx="87046" cy="81543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4" name="Straight Connector 2433"/>
              <p:cNvCxnSpPr/>
              <p:nvPr/>
            </p:nvCxnSpPr>
            <p:spPr>
              <a:xfrm rot="5400000" flipH="1" flipV="1">
                <a:off x="2005551" y="2037695"/>
                <a:ext cx="74749" cy="48642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5" name="Straight Connector 2434"/>
              <p:cNvCxnSpPr/>
              <p:nvPr/>
            </p:nvCxnSpPr>
            <p:spPr>
              <a:xfrm rot="16200000" flipH="1">
                <a:off x="2038748" y="2063235"/>
                <a:ext cx="104194" cy="4352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6" name="Straight Connector 2435"/>
              <p:cNvCxnSpPr/>
              <p:nvPr/>
            </p:nvCxnSpPr>
            <p:spPr>
              <a:xfrm rot="5400000" flipH="1" flipV="1">
                <a:off x="2007101" y="2117221"/>
                <a:ext cx="74747" cy="48642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7" name="Straight Connector 2436"/>
              <p:cNvCxnSpPr/>
              <p:nvPr/>
            </p:nvCxnSpPr>
            <p:spPr>
              <a:xfrm rot="16200000" flipH="1">
                <a:off x="2033414" y="2147362"/>
                <a:ext cx="156292" cy="81925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95" name="Group 2437"/>
          <p:cNvGrpSpPr>
            <a:grpSpLocks/>
          </p:cNvGrpSpPr>
          <p:nvPr/>
        </p:nvGrpSpPr>
        <p:grpSpPr bwMode="auto">
          <a:xfrm rot="1139775">
            <a:off x="2403476" y="47625"/>
            <a:ext cx="371475" cy="465138"/>
            <a:chOff x="1522111" y="1535037"/>
            <a:chExt cx="599082" cy="663672"/>
          </a:xfrm>
        </p:grpSpPr>
        <p:sp>
          <p:nvSpPr>
            <p:cNvPr id="2439" name="Oval 2438"/>
            <p:cNvSpPr/>
            <p:nvPr/>
          </p:nvSpPr>
          <p:spPr>
            <a:xfrm>
              <a:off x="1773071" y="1851796"/>
              <a:ext cx="71685" cy="21518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440" name="Arc 2439"/>
            <p:cNvSpPr/>
            <p:nvPr/>
          </p:nvSpPr>
          <p:spPr>
            <a:xfrm>
              <a:off x="1519882" y="1534784"/>
              <a:ext cx="286740" cy="643285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441" name="Arc 2440"/>
            <p:cNvSpPr/>
            <p:nvPr/>
          </p:nvSpPr>
          <p:spPr>
            <a:xfrm flipH="1">
              <a:off x="1822079" y="1552937"/>
              <a:ext cx="286740" cy="643285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2442" name="Straight Connector 2441"/>
            <p:cNvCxnSpPr>
              <a:stCxn id="2439" idx="7"/>
            </p:cNvCxnSpPr>
            <p:nvPr/>
          </p:nvCxnSpPr>
          <p:spPr>
            <a:xfrm rot="5400000" flipH="1" flipV="1">
              <a:off x="1826563" y="1822486"/>
              <a:ext cx="74747" cy="48644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3" name="Straight Connector 2442"/>
            <p:cNvCxnSpPr/>
            <p:nvPr/>
          </p:nvCxnSpPr>
          <p:spPr>
            <a:xfrm>
              <a:off x="1895059" y="1820432"/>
              <a:ext cx="87046" cy="81543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4" name="Straight Connector 2443"/>
            <p:cNvCxnSpPr/>
            <p:nvPr/>
          </p:nvCxnSpPr>
          <p:spPr>
            <a:xfrm rot="5400000" flipH="1" flipV="1">
              <a:off x="1824181" y="1899869"/>
              <a:ext cx="74747" cy="48644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5" name="Straight Connector 2444"/>
            <p:cNvCxnSpPr/>
            <p:nvPr/>
          </p:nvCxnSpPr>
          <p:spPr>
            <a:xfrm rot="16200000" flipH="1">
              <a:off x="1858568" y="1921354"/>
              <a:ext cx="101928" cy="43524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6" name="Straight Connector 2445"/>
            <p:cNvCxnSpPr/>
            <p:nvPr/>
          </p:nvCxnSpPr>
          <p:spPr>
            <a:xfrm rot="5400000" flipH="1" flipV="1">
              <a:off x="1836780" y="1978761"/>
              <a:ext cx="74747" cy="4608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7" name="Straight Connector 2446"/>
            <p:cNvCxnSpPr/>
            <p:nvPr/>
          </p:nvCxnSpPr>
          <p:spPr>
            <a:xfrm rot="16200000" flipH="1">
              <a:off x="1849522" y="2003148"/>
              <a:ext cx="156292" cy="84487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703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2449" name="Straight Connector 2448"/>
              <p:cNvCxnSpPr/>
              <p:nvPr/>
            </p:nvCxnSpPr>
            <p:spPr>
              <a:xfrm rot="5400000" flipH="1" flipV="1">
                <a:off x="1999954" y="1965665"/>
                <a:ext cx="77013" cy="48644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0" name="Straight Connector 2449"/>
              <p:cNvCxnSpPr/>
              <p:nvPr/>
            </p:nvCxnSpPr>
            <p:spPr>
              <a:xfrm>
                <a:off x="2063254" y="1958046"/>
                <a:ext cx="87046" cy="81543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1" name="Straight Connector 2450"/>
              <p:cNvCxnSpPr/>
              <p:nvPr/>
            </p:nvCxnSpPr>
            <p:spPr>
              <a:xfrm rot="5400000" flipH="1" flipV="1">
                <a:off x="2005550" y="2037693"/>
                <a:ext cx="74749" cy="48644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2" name="Straight Connector 2451"/>
              <p:cNvCxnSpPr/>
              <p:nvPr/>
            </p:nvCxnSpPr>
            <p:spPr>
              <a:xfrm rot="16200000" flipH="1">
                <a:off x="2038747" y="2063235"/>
                <a:ext cx="104194" cy="43524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3" name="Straight Connector 2452"/>
              <p:cNvCxnSpPr/>
              <p:nvPr/>
            </p:nvCxnSpPr>
            <p:spPr>
              <a:xfrm rot="5400000" flipH="1" flipV="1">
                <a:off x="2007100" y="2117219"/>
                <a:ext cx="74747" cy="48644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4" name="Straight Connector 2453"/>
              <p:cNvCxnSpPr/>
              <p:nvPr/>
            </p:nvCxnSpPr>
            <p:spPr>
              <a:xfrm rot="16200000" flipH="1">
                <a:off x="2033414" y="2147362"/>
                <a:ext cx="156292" cy="81925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97" name="Group 2454"/>
          <p:cNvGrpSpPr>
            <a:grpSpLocks/>
          </p:cNvGrpSpPr>
          <p:nvPr/>
        </p:nvGrpSpPr>
        <p:grpSpPr bwMode="auto">
          <a:xfrm rot="1139775">
            <a:off x="1720851" y="47625"/>
            <a:ext cx="371475" cy="465138"/>
            <a:chOff x="1522111" y="1535037"/>
            <a:chExt cx="599082" cy="663672"/>
          </a:xfrm>
        </p:grpSpPr>
        <p:sp>
          <p:nvSpPr>
            <p:cNvPr id="2456" name="Oval 2455"/>
            <p:cNvSpPr/>
            <p:nvPr/>
          </p:nvSpPr>
          <p:spPr>
            <a:xfrm>
              <a:off x="1773071" y="1851796"/>
              <a:ext cx="71685" cy="21518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457" name="Arc 2456"/>
            <p:cNvSpPr/>
            <p:nvPr/>
          </p:nvSpPr>
          <p:spPr>
            <a:xfrm>
              <a:off x="1519882" y="1534784"/>
              <a:ext cx="286740" cy="643285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458" name="Arc 2457"/>
            <p:cNvSpPr/>
            <p:nvPr/>
          </p:nvSpPr>
          <p:spPr>
            <a:xfrm flipH="1">
              <a:off x="1822079" y="1552937"/>
              <a:ext cx="286740" cy="643285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2459" name="Straight Connector 2458"/>
            <p:cNvCxnSpPr>
              <a:stCxn id="2456" idx="7"/>
            </p:cNvCxnSpPr>
            <p:nvPr/>
          </p:nvCxnSpPr>
          <p:spPr>
            <a:xfrm rot="5400000" flipH="1" flipV="1">
              <a:off x="1826563" y="1822486"/>
              <a:ext cx="74747" cy="48644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0" name="Straight Connector 2459"/>
            <p:cNvCxnSpPr/>
            <p:nvPr/>
          </p:nvCxnSpPr>
          <p:spPr>
            <a:xfrm>
              <a:off x="1895059" y="1820432"/>
              <a:ext cx="87046" cy="81543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1" name="Straight Connector 2460"/>
            <p:cNvCxnSpPr/>
            <p:nvPr/>
          </p:nvCxnSpPr>
          <p:spPr>
            <a:xfrm rot="5400000" flipH="1" flipV="1">
              <a:off x="1824181" y="1899869"/>
              <a:ext cx="74747" cy="48644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2" name="Straight Connector 2461"/>
            <p:cNvCxnSpPr/>
            <p:nvPr/>
          </p:nvCxnSpPr>
          <p:spPr>
            <a:xfrm rot="16200000" flipH="1">
              <a:off x="1858568" y="1921354"/>
              <a:ext cx="101928" cy="43524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3" name="Straight Connector 2462"/>
            <p:cNvCxnSpPr/>
            <p:nvPr/>
          </p:nvCxnSpPr>
          <p:spPr>
            <a:xfrm rot="5400000" flipH="1" flipV="1">
              <a:off x="1836780" y="1978761"/>
              <a:ext cx="74747" cy="4608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4" name="Straight Connector 2463"/>
            <p:cNvCxnSpPr/>
            <p:nvPr/>
          </p:nvCxnSpPr>
          <p:spPr>
            <a:xfrm rot="16200000" flipH="1">
              <a:off x="1849522" y="2003148"/>
              <a:ext cx="156292" cy="84487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687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2466" name="Straight Connector 2465"/>
              <p:cNvCxnSpPr/>
              <p:nvPr/>
            </p:nvCxnSpPr>
            <p:spPr>
              <a:xfrm rot="5400000" flipH="1" flipV="1">
                <a:off x="1999954" y="1965665"/>
                <a:ext cx="77013" cy="48644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7" name="Straight Connector 2466"/>
              <p:cNvCxnSpPr/>
              <p:nvPr/>
            </p:nvCxnSpPr>
            <p:spPr>
              <a:xfrm>
                <a:off x="2063254" y="1958046"/>
                <a:ext cx="87046" cy="81543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8" name="Straight Connector 2467"/>
              <p:cNvCxnSpPr/>
              <p:nvPr/>
            </p:nvCxnSpPr>
            <p:spPr>
              <a:xfrm rot="5400000" flipH="1" flipV="1">
                <a:off x="2005550" y="2037693"/>
                <a:ext cx="74749" cy="48644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9" name="Straight Connector 2468"/>
              <p:cNvCxnSpPr/>
              <p:nvPr/>
            </p:nvCxnSpPr>
            <p:spPr>
              <a:xfrm rot="16200000" flipH="1">
                <a:off x="2038747" y="2063235"/>
                <a:ext cx="104194" cy="43524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0" name="Straight Connector 2469"/>
              <p:cNvCxnSpPr/>
              <p:nvPr/>
            </p:nvCxnSpPr>
            <p:spPr>
              <a:xfrm rot="5400000" flipH="1" flipV="1">
                <a:off x="2007100" y="2117219"/>
                <a:ext cx="74747" cy="48644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1" name="Straight Connector 2470"/>
              <p:cNvCxnSpPr/>
              <p:nvPr/>
            </p:nvCxnSpPr>
            <p:spPr>
              <a:xfrm rot="16200000" flipH="1">
                <a:off x="2033414" y="2147362"/>
                <a:ext cx="156292" cy="81925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99" name="Group 2471"/>
          <p:cNvGrpSpPr>
            <a:grpSpLocks/>
          </p:cNvGrpSpPr>
          <p:nvPr/>
        </p:nvGrpSpPr>
        <p:grpSpPr bwMode="auto">
          <a:xfrm rot="1139775">
            <a:off x="2189164" y="1703389"/>
            <a:ext cx="371475" cy="465137"/>
            <a:chOff x="1522111" y="1535037"/>
            <a:chExt cx="599082" cy="663672"/>
          </a:xfrm>
        </p:grpSpPr>
        <p:sp>
          <p:nvSpPr>
            <p:cNvPr id="2473" name="Oval 2472"/>
            <p:cNvSpPr/>
            <p:nvPr/>
          </p:nvSpPr>
          <p:spPr>
            <a:xfrm>
              <a:off x="1773069" y="1851797"/>
              <a:ext cx="71685" cy="21518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474" name="Arc 2473"/>
            <p:cNvSpPr/>
            <p:nvPr/>
          </p:nvSpPr>
          <p:spPr>
            <a:xfrm>
              <a:off x="1519882" y="1534784"/>
              <a:ext cx="286740" cy="643287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475" name="Arc 2474"/>
            <p:cNvSpPr/>
            <p:nvPr/>
          </p:nvSpPr>
          <p:spPr>
            <a:xfrm flipH="1">
              <a:off x="1822078" y="1552938"/>
              <a:ext cx="286740" cy="643287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2476" name="Straight Connector 2475"/>
            <p:cNvCxnSpPr>
              <a:stCxn id="2473" idx="7"/>
            </p:cNvCxnSpPr>
            <p:nvPr/>
          </p:nvCxnSpPr>
          <p:spPr>
            <a:xfrm rot="5400000" flipH="1" flipV="1">
              <a:off x="1826561" y="1822487"/>
              <a:ext cx="74749" cy="4864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7" name="Straight Connector 2476"/>
            <p:cNvCxnSpPr/>
            <p:nvPr/>
          </p:nvCxnSpPr>
          <p:spPr>
            <a:xfrm>
              <a:off x="1895059" y="1820431"/>
              <a:ext cx="87046" cy="81543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8" name="Straight Connector 2477"/>
            <p:cNvCxnSpPr/>
            <p:nvPr/>
          </p:nvCxnSpPr>
          <p:spPr>
            <a:xfrm rot="5400000" flipH="1" flipV="1">
              <a:off x="1824179" y="1899870"/>
              <a:ext cx="74749" cy="4864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9" name="Straight Connector 2478"/>
            <p:cNvCxnSpPr/>
            <p:nvPr/>
          </p:nvCxnSpPr>
          <p:spPr>
            <a:xfrm rot="16200000" flipH="1">
              <a:off x="1858568" y="1921354"/>
              <a:ext cx="101930" cy="43522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0" name="Straight Connector 2479"/>
            <p:cNvCxnSpPr/>
            <p:nvPr/>
          </p:nvCxnSpPr>
          <p:spPr>
            <a:xfrm rot="5400000" flipH="1" flipV="1">
              <a:off x="1836779" y="1978760"/>
              <a:ext cx="74749" cy="4608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1" name="Straight Connector 2480"/>
            <p:cNvCxnSpPr/>
            <p:nvPr/>
          </p:nvCxnSpPr>
          <p:spPr>
            <a:xfrm rot="16200000" flipH="1">
              <a:off x="1849522" y="2003150"/>
              <a:ext cx="156291" cy="84485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671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2483" name="Straight Connector 2482"/>
              <p:cNvCxnSpPr/>
              <p:nvPr/>
            </p:nvCxnSpPr>
            <p:spPr>
              <a:xfrm rot="5400000" flipH="1" flipV="1">
                <a:off x="1999954" y="1965669"/>
                <a:ext cx="77013" cy="48642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4" name="Straight Connector 2483"/>
              <p:cNvCxnSpPr/>
              <p:nvPr/>
            </p:nvCxnSpPr>
            <p:spPr>
              <a:xfrm>
                <a:off x="2063253" y="1958047"/>
                <a:ext cx="87046" cy="81543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5" name="Straight Connector 2484"/>
              <p:cNvCxnSpPr/>
              <p:nvPr/>
            </p:nvCxnSpPr>
            <p:spPr>
              <a:xfrm rot="5400000" flipH="1" flipV="1">
                <a:off x="2005552" y="2037697"/>
                <a:ext cx="74747" cy="48642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6" name="Straight Connector 2485"/>
              <p:cNvCxnSpPr/>
              <p:nvPr/>
            </p:nvCxnSpPr>
            <p:spPr>
              <a:xfrm rot="16200000" flipH="1">
                <a:off x="2038747" y="2063236"/>
                <a:ext cx="104194" cy="4352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7" name="Straight Connector 2486"/>
              <p:cNvCxnSpPr/>
              <p:nvPr/>
            </p:nvCxnSpPr>
            <p:spPr>
              <a:xfrm rot="5400000" flipH="1" flipV="1">
                <a:off x="2007099" y="2117221"/>
                <a:ext cx="74749" cy="48642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8" name="Straight Connector 2487"/>
              <p:cNvCxnSpPr/>
              <p:nvPr/>
            </p:nvCxnSpPr>
            <p:spPr>
              <a:xfrm rot="16200000" flipH="1">
                <a:off x="2033415" y="2147365"/>
                <a:ext cx="156291" cy="81925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01" name="Group 2488"/>
          <p:cNvGrpSpPr>
            <a:grpSpLocks/>
          </p:cNvGrpSpPr>
          <p:nvPr/>
        </p:nvGrpSpPr>
        <p:grpSpPr bwMode="auto">
          <a:xfrm rot="-1925647">
            <a:off x="1754189" y="1574801"/>
            <a:ext cx="346075" cy="392113"/>
            <a:chOff x="1522111" y="1535037"/>
            <a:chExt cx="599082" cy="663672"/>
          </a:xfrm>
        </p:grpSpPr>
        <p:sp>
          <p:nvSpPr>
            <p:cNvPr id="2490" name="Oval 2489"/>
            <p:cNvSpPr/>
            <p:nvPr/>
          </p:nvSpPr>
          <p:spPr>
            <a:xfrm>
              <a:off x="1785351" y="1846263"/>
              <a:ext cx="71450" cy="21495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491" name="Arc 2490"/>
            <p:cNvSpPr/>
            <p:nvPr/>
          </p:nvSpPr>
          <p:spPr>
            <a:xfrm>
              <a:off x="1522056" y="1532161"/>
              <a:ext cx="285801" cy="642177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492" name="Arc 2491"/>
            <p:cNvSpPr/>
            <p:nvPr/>
          </p:nvSpPr>
          <p:spPr>
            <a:xfrm flipH="1">
              <a:off x="1834579" y="1555705"/>
              <a:ext cx="285801" cy="642175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2493" name="Straight Connector 2492"/>
            <p:cNvCxnSpPr>
              <a:stCxn id="2490" idx="7"/>
            </p:cNvCxnSpPr>
            <p:nvPr/>
          </p:nvCxnSpPr>
          <p:spPr>
            <a:xfrm rot="5400000" flipH="1" flipV="1">
              <a:off x="1833145" y="1826265"/>
              <a:ext cx="75234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4" name="Straight Connector 2493"/>
            <p:cNvCxnSpPr/>
            <p:nvPr/>
          </p:nvCxnSpPr>
          <p:spPr>
            <a:xfrm>
              <a:off x="1886218" y="1809074"/>
              <a:ext cx="87939" cy="8060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5" name="Straight Connector 2494"/>
            <p:cNvCxnSpPr/>
            <p:nvPr/>
          </p:nvCxnSpPr>
          <p:spPr>
            <a:xfrm rot="5400000" flipH="1" flipV="1">
              <a:off x="1840347" y="1898047"/>
              <a:ext cx="72546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6" name="Straight Connector 2495"/>
            <p:cNvCxnSpPr/>
            <p:nvPr/>
          </p:nvCxnSpPr>
          <p:spPr>
            <a:xfrm rot="16200000" flipH="1">
              <a:off x="1871121" y="1920801"/>
              <a:ext cx="102103" cy="4396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7" name="Straight Connector 2496"/>
            <p:cNvCxnSpPr/>
            <p:nvPr/>
          </p:nvCxnSpPr>
          <p:spPr>
            <a:xfrm rot="5400000" flipH="1" flipV="1">
              <a:off x="1834384" y="1964779"/>
              <a:ext cx="75234" cy="4671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8" name="Straight Connector 2497"/>
            <p:cNvCxnSpPr/>
            <p:nvPr/>
          </p:nvCxnSpPr>
          <p:spPr>
            <a:xfrm rot="16200000" flipH="1">
              <a:off x="1857213" y="1993772"/>
              <a:ext cx="155842" cy="85190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655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2500" name="Straight Connector 2499"/>
              <p:cNvCxnSpPr/>
              <p:nvPr/>
            </p:nvCxnSpPr>
            <p:spPr>
              <a:xfrm rot="5400000" flipH="1" flipV="1">
                <a:off x="1998712" y="1951680"/>
                <a:ext cx="75234" cy="41220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1" name="Straight Connector 2500"/>
              <p:cNvCxnSpPr/>
              <p:nvPr/>
            </p:nvCxnSpPr>
            <p:spPr>
              <a:xfrm>
                <a:off x="2052227" y="1947707"/>
                <a:ext cx="82442" cy="8060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2" name="Straight Connector 2501"/>
              <p:cNvCxnSpPr/>
              <p:nvPr/>
            </p:nvCxnSpPr>
            <p:spPr>
              <a:xfrm rot="5400000" flipH="1" flipV="1">
                <a:off x="1990707" y="2024229"/>
                <a:ext cx="72548" cy="4396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3" name="Straight Connector 2502"/>
              <p:cNvCxnSpPr/>
              <p:nvPr/>
            </p:nvCxnSpPr>
            <p:spPr>
              <a:xfrm rot="16200000" flipH="1">
                <a:off x="2022687" y="2048650"/>
                <a:ext cx="104789" cy="43969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4" name="Straight Connector 2503"/>
              <p:cNvCxnSpPr/>
              <p:nvPr/>
            </p:nvCxnSpPr>
            <p:spPr>
              <a:xfrm rot="5400000" flipH="1" flipV="1">
                <a:off x="1991991" y="2098186"/>
                <a:ext cx="72548" cy="4671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5" name="Straight Connector 2504"/>
              <p:cNvCxnSpPr/>
              <p:nvPr/>
            </p:nvCxnSpPr>
            <p:spPr>
              <a:xfrm rot="16200000" flipH="1">
                <a:off x="2023976" y="2131907"/>
                <a:ext cx="155842" cy="8244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12" name="Group 2505"/>
          <p:cNvGrpSpPr>
            <a:grpSpLocks/>
          </p:cNvGrpSpPr>
          <p:nvPr/>
        </p:nvGrpSpPr>
        <p:grpSpPr bwMode="auto">
          <a:xfrm rot="-1925647">
            <a:off x="2700339" y="487364"/>
            <a:ext cx="346075" cy="390525"/>
            <a:chOff x="1522111" y="1535037"/>
            <a:chExt cx="599082" cy="663672"/>
          </a:xfrm>
        </p:grpSpPr>
        <p:sp>
          <p:nvSpPr>
            <p:cNvPr id="2507" name="Oval 2506"/>
            <p:cNvSpPr/>
            <p:nvPr/>
          </p:nvSpPr>
          <p:spPr>
            <a:xfrm>
              <a:off x="1786358" y="1854759"/>
              <a:ext cx="71450" cy="2158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508" name="Arc 2507"/>
            <p:cNvSpPr/>
            <p:nvPr/>
          </p:nvSpPr>
          <p:spPr>
            <a:xfrm>
              <a:off x="1522056" y="1532149"/>
              <a:ext cx="285801" cy="642089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509" name="Arc 2508"/>
            <p:cNvSpPr/>
            <p:nvPr/>
          </p:nvSpPr>
          <p:spPr>
            <a:xfrm flipH="1">
              <a:off x="1834579" y="1555787"/>
              <a:ext cx="285801" cy="642089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2510" name="Straight Connector 2509"/>
            <p:cNvCxnSpPr>
              <a:stCxn id="2507" idx="7"/>
            </p:cNvCxnSpPr>
            <p:nvPr/>
          </p:nvCxnSpPr>
          <p:spPr>
            <a:xfrm rot="5400000" flipH="1" flipV="1">
              <a:off x="1833722" y="1825057"/>
              <a:ext cx="75540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1" name="Straight Connector 2510"/>
            <p:cNvCxnSpPr/>
            <p:nvPr/>
          </p:nvCxnSpPr>
          <p:spPr>
            <a:xfrm>
              <a:off x="1895393" y="1809712"/>
              <a:ext cx="87939" cy="80936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2" name="Straight Connector 2511"/>
            <p:cNvCxnSpPr/>
            <p:nvPr/>
          </p:nvCxnSpPr>
          <p:spPr>
            <a:xfrm rot="5400000" flipH="1" flipV="1">
              <a:off x="1838850" y="1898274"/>
              <a:ext cx="75540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3" name="Straight Connector 2512"/>
            <p:cNvCxnSpPr/>
            <p:nvPr/>
          </p:nvCxnSpPr>
          <p:spPr>
            <a:xfrm rot="16200000" flipH="1">
              <a:off x="1871644" y="1919967"/>
              <a:ext cx="102518" cy="4396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4" name="Straight Connector 2513"/>
            <p:cNvCxnSpPr/>
            <p:nvPr/>
          </p:nvCxnSpPr>
          <p:spPr>
            <a:xfrm rot="5400000" flipH="1" flipV="1">
              <a:off x="1843157" y="1963567"/>
              <a:ext cx="72841" cy="4671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5" name="Straight Connector 2514"/>
            <p:cNvCxnSpPr/>
            <p:nvPr/>
          </p:nvCxnSpPr>
          <p:spPr>
            <a:xfrm rot="16200000" flipH="1">
              <a:off x="1862875" y="1990179"/>
              <a:ext cx="156476" cy="85191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639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2517" name="Straight Connector 2516"/>
              <p:cNvCxnSpPr/>
              <p:nvPr/>
            </p:nvCxnSpPr>
            <p:spPr>
              <a:xfrm rot="5400000" flipH="1" flipV="1">
                <a:off x="1985872" y="1939090"/>
                <a:ext cx="75540" cy="4671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8" name="Straight Connector 2517"/>
              <p:cNvCxnSpPr/>
              <p:nvPr/>
            </p:nvCxnSpPr>
            <p:spPr>
              <a:xfrm>
                <a:off x="2046695" y="1938036"/>
                <a:ext cx="87938" cy="80936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9" name="Straight Connector 2518"/>
              <p:cNvCxnSpPr/>
              <p:nvPr/>
            </p:nvCxnSpPr>
            <p:spPr>
              <a:xfrm rot="5400000" flipH="1" flipV="1">
                <a:off x="1986288" y="2019820"/>
                <a:ext cx="75540" cy="4396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0" name="Straight Connector 2519"/>
              <p:cNvCxnSpPr/>
              <p:nvPr/>
            </p:nvCxnSpPr>
            <p:spPr>
              <a:xfrm rot="16200000" flipH="1">
                <a:off x="2015829" y="2041570"/>
                <a:ext cx="110611" cy="4122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1" name="Straight Connector 2520"/>
              <p:cNvCxnSpPr/>
              <p:nvPr/>
            </p:nvCxnSpPr>
            <p:spPr>
              <a:xfrm rot="5400000" flipH="1" flipV="1">
                <a:off x="1989899" y="2092651"/>
                <a:ext cx="75540" cy="46716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2" name="Straight Connector 2521"/>
              <p:cNvCxnSpPr/>
              <p:nvPr/>
            </p:nvCxnSpPr>
            <p:spPr>
              <a:xfrm rot="16200000" flipH="1">
                <a:off x="2013273" y="2128596"/>
                <a:ext cx="159175" cy="8244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29" name="Group 2522"/>
          <p:cNvGrpSpPr>
            <a:grpSpLocks/>
          </p:cNvGrpSpPr>
          <p:nvPr/>
        </p:nvGrpSpPr>
        <p:grpSpPr bwMode="auto">
          <a:xfrm rot="-1925647">
            <a:off x="3167064" y="639764"/>
            <a:ext cx="346075" cy="390525"/>
            <a:chOff x="1522111" y="1535037"/>
            <a:chExt cx="599082" cy="663672"/>
          </a:xfrm>
        </p:grpSpPr>
        <p:sp>
          <p:nvSpPr>
            <p:cNvPr id="2524" name="Oval 2523"/>
            <p:cNvSpPr/>
            <p:nvPr/>
          </p:nvSpPr>
          <p:spPr>
            <a:xfrm>
              <a:off x="1786358" y="1854759"/>
              <a:ext cx="71450" cy="2158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525" name="Arc 2524"/>
            <p:cNvSpPr/>
            <p:nvPr/>
          </p:nvSpPr>
          <p:spPr>
            <a:xfrm>
              <a:off x="1522056" y="1532149"/>
              <a:ext cx="285801" cy="642089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526" name="Arc 2525"/>
            <p:cNvSpPr/>
            <p:nvPr/>
          </p:nvSpPr>
          <p:spPr>
            <a:xfrm flipH="1">
              <a:off x="1834579" y="1555787"/>
              <a:ext cx="285801" cy="642089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2527" name="Straight Connector 2526"/>
            <p:cNvCxnSpPr>
              <a:stCxn id="2524" idx="7"/>
            </p:cNvCxnSpPr>
            <p:nvPr/>
          </p:nvCxnSpPr>
          <p:spPr>
            <a:xfrm rot="5400000" flipH="1" flipV="1">
              <a:off x="1833722" y="1825057"/>
              <a:ext cx="75540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8" name="Straight Connector 2527"/>
            <p:cNvCxnSpPr/>
            <p:nvPr/>
          </p:nvCxnSpPr>
          <p:spPr>
            <a:xfrm>
              <a:off x="1895393" y="1809712"/>
              <a:ext cx="87939" cy="80936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9" name="Straight Connector 2528"/>
            <p:cNvCxnSpPr/>
            <p:nvPr/>
          </p:nvCxnSpPr>
          <p:spPr>
            <a:xfrm rot="5400000" flipH="1" flipV="1">
              <a:off x="1838850" y="1898274"/>
              <a:ext cx="75540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0" name="Straight Connector 2529"/>
            <p:cNvCxnSpPr/>
            <p:nvPr/>
          </p:nvCxnSpPr>
          <p:spPr>
            <a:xfrm rot="16200000" flipH="1">
              <a:off x="1871644" y="1919967"/>
              <a:ext cx="102518" cy="4396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1" name="Straight Connector 2530"/>
            <p:cNvCxnSpPr/>
            <p:nvPr/>
          </p:nvCxnSpPr>
          <p:spPr>
            <a:xfrm rot="5400000" flipH="1" flipV="1">
              <a:off x="1843157" y="1963567"/>
              <a:ext cx="72841" cy="4671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2" name="Straight Connector 2531"/>
            <p:cNvCxnSpPr/>
            <p:nvPr/>
          </p:nvCxnSpPr>
          <p:spPr>
            <a:xfrm rot="16200000" flipH="1">
              <a:off x="1862875" y="1990179"/>
              <a:ext cx="156476" cy="85191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623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2534" name="Straight Connector 2533"/>
              <p:cNvCxnSpPr/>
              <p:nvPr/>
            </p:nvCxnSpPr>
            <p:spPr>
              <a:xfrm rot="5400000" flipH="1" flipV="1">
                <a:off x="1985872" y="1939090"/>
                <a:ext cx="75540" cy="4671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5" name="Straight Connector 2534"/>
              <p:cNvCxnSpPr/>
              <p:nvPr/>
            </p:nvCxnSpPr>
            <p:spPr>
              <a:xfrm>
                <a:off x="2046695" y="1938036"/>
                <a:ext cx="87938" cy="80936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6" name="Straight Connector 2535"/>
              <p:cNvCxnSpPr/>
              <p:nvPr/>
            </p:nvCxnSpPr>
            <p:spPr>
              <a:xfrm rot="5400000" flipH="1" flipV="1">
                <a:off x="1986288" y="2019820"/>
                <a:ext cx="75540" cy="4396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7" name="Straight Connector 2536"/>
              <p:cNvCxnSpPr/>
              <p:nvPr/>
            </p:nvCxnSpPr>
            <p:spPr>
              <a:xfrm rot="16200000" flipH="1">
                <a:off x="2015829" y="2041570"/>
                <a:ext cx="110611" cy="4122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8" name="Straight Connector 2537"/>
              <p:cNvCxnSpPr/>
              <p:nvPr/>
            </p:nvCxnSpPr>
            <p:spPr>
              <a:xfrm rot="5400000" flipH="1" flipV="1">
                <a:off x="1989899" y="2092651"/>
                <a:ext cx="75540" cy="46716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9" name="Straight Connector 2538"/>
              <p:cNvCxnSpPr/>
              <p:nvPr/>
            </p:nvCxnSpPr>
            <p:spPr>
              <a:xfrm rot="16200000" flipH="1">
                <a:off x="2013273" y="2128596"/>
                <a:ext cx="159175" cy="8244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46" name="Group 2539"/>
          <p:cNvGrpSpPr>
            <a:grpSpLocks/>
          </p:cNvGrpSpPr>
          <p:nvPr/>
        </p:nvGrpSpPr>
        <p:grpSpPr bwMode="auto">
          <a:xfrm rot="-1925647">
            <a:off x="3760789" y="1123951"/>
            <a:ext cx="346075" cy="390525"/>
            <a:chOff x="1522111" y="1535037"/>
            <a:chExt cx="599082" cy="663672"/>
          </a:xfrm>
        </p:grpSpPr>
        <p:sp>
          <p:nvSpPr>
            <p:cNvPr id="2541" name="Oval 2540"/>
            <p:cNvSpPr/>
            <p:nvPr/>
          </p:nvSpPr>
          <p:spPr>
            <a:xfrm>
              <a:off x="1786357" y="1854760"/>
              <a:ext cx="71450" cy="2158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542" name="Arc 2541"/>
            <p:cNvSpPr/>
            <p:nvPr/>
          </p:nvSpPr>
          <p:spPr>
            <a:xfrm>
              <a:off x="1522056" y="1532149"/>
              <a:ext cx="285801" cy="642089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543" name="Arc 2542"/>
            <p:cNvSpPr/>
            <p:nvPr/>
          </p:nvSpPr>
          <p:spPr>
            <a:xfrm flipH="1">
              <a:off x="1834578" y="1555789"/>
              <a:ext cx="285801" cy="642089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2544" name="Straight Connector 2543"/>
            <p:cNvCxnSpPr>
              <a:stCxn id="2541" idx="7"/>
            </p:cNvCxnSpPr>
            <p:nvPr/>
          </p:nvCxnSpPr>
          <p:spPr>
            <a:xfrm rot="5400000" flipH="1" flipV="1">
              <a:off x="1833722" y="1825057"/>
              <a:ext cx="75540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5" name="Straight Connector 2544"/>
            <p:cNvCxnSpPr/>
            <p:nvPr/>
          </p:nvCxnSpPr>
          <p:spPr>
            <a:xfrm>
              <a:off x="1895393" y="1809712"/>
              <a:ext cx="87939" cy="80936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6" name="Straight Connector 2545"/>
            <p:cNvCxnSpPr/>
            <p:nvPr/>
          </p:nvCxnSpPr>
          <p:spPr>
            <a:xfrm rot="5400000" flipH="1" flipV="1">
              <a:off x="1838850" y="1898274"/>
              <a:ext cx="75540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7" name="Straight Connector 2546"/>
            <p:cNvCxnSpPr/>
            <p:nvPr/>
          </p:nvCxnSpPr>
          <p:spPr>
            <a:xfrm rot="16200000" flipH="1">
              <a:off x="1871644" y="1919967"/>
              <a:ext cx="102518" cy="4396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8" name="Straight Connector 2547"/>
            <p:cNvCxnSpPr/>
            <p:nvPr/>
          </p:nvCxnSpPr>
          <p:spPr>
            <a:xfrm rot="5400000" flipH="1" flipV="1">
              <a:off x="1843154" y="1963568"/>
              <a:ext cx="72843" cy="4671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9" name="Straight Connector 2548"/>
            <p:cNvCxnSpPr/>
            <p:nvPr/>
          </p:nvCxnSpPr>
          <p:spPr>
            <a:xfrm rot="16200000" flipH="1">
              <a:off x="1862875" y="1990180"/>
              <a:ext cx="156476" cy="85191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607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2551" name="Straight Connector 2550"/>
              <p:cNvCxnSpPr/>
              <p:nvPr/>
            </p:nvCxnSpPr>
            <p:spPr>
              <a:xfrm rot="5400000" flipH="1" flipV="1">
                <a:off x="1985872" y="1939090"/>
                <a:ext cx="75540" cy="4671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2" name="Straight Connector 2551"/>
              <p:cNvCxnSpPr/>
              <p:nvPr/>
            </p:nvCxnSpPr>
            <p:spPr>
              <a:xfrm>
                <a:off x="2046696" y="1938037"/>
                <a:ext cx="87938" cy="80936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3" name="Straight Connector 2552"/>
              <p:cNvCxnSpPr/>
              <p:nvPr/>
            </p:nvCxnSpPr>
            <p:spPr>
              <a:xfrm rot="5400000" flipH="1" flipV="1">
                <a:off x="1986289" y="2019821"/>
                <a:ext cx="75540" cy="4396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4" name="Straight Connector 2553"/>
              <p:cNvCxnSpPr/>
              <p:nvPr/>
            </p:nvCxnSpPr>
            <p:spPr>
              <a:xfrm rot="16200000" flipH="1">
                <a:off x="2015827" y="2041570"/>
                <a:ext cx="110613" cy="4122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5" name="Straight Connector 2554"/>
              <p:cNvCxnSpPr/>
              <p:nvPr/>
            </p:nvCxnSpPr>
            <p:spPr>
              <a:xfrm rot="5400000" flipH="1" flipV="1">
                <a:off x="1989900" y="2092652"/>
                <a:ext cx="75540" cy="46716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6" name="Straight Connector 2555"/>
              <p:cNvCxnSpPr/>
              <p:nvPr/>
            </p:nvCxnSpPr>
            <p:spPr>
              <a:xfrm rot="16200000" flipH="1">
                <a:off x="2013273" y="2128596"/>
                <a:ext cx="159173" cy="8244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63" name="Group 2556"/>
          <p:cNvGrpSpPr>
            <a:grpSpLocks/>
          </p:cNvGrpSpPr>
          <p:nvPr/>
        </p:nvGrpSpPr>
        <p:grpSpPr bwMode="auto">
          <a:xfrm rot="-1925647">
            <a:off x="4354513" y="1606551"/>
            <a:ext cx="347662" cy="392113"/>
            <a:chOff x="1522111" y="1535037"/>
            <a:chExt cx="599082" cy="663672"/>
          </a:xfrm>
        </p:grpSpPr>
        <p:sp>
          <p:nvSpPr>
            <p:cNvPr id="2558" name="Oval 2557"/>
            <p:cNvSpPr/>
            <p:nvPr/>
          </p:nvSpPr>
          <p:spPr>
            <a:xfrm>
              <a:off x="1784150" y="1846264"/>
              <a:ext cx="73860" cy="21495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559" name="Arc 2558"/>
            <p:cNvSpPr/>
            <p:nvPr/>
          </p:nvSpPr>
          <p:spPr>
            <a:xfrm>
              <a:off x="1520812" y="1533725"/>
              <a:ext cx="284496" cy="642175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560" name="Arc 2559"/>
            <p:cNvSpPr/>
            <p:nvPr/>
          </p:nvSpPr>
          <p:spPr>
            <a:xfrm flipH="1">
              <a:off x="1835680" y="1556419"/>
              <a:ext cx="284496" cy="642175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2561" name="Straight Connector 2560"/>
            <p:cNvCxnSpPr>
              <a:stCxn id="2558" idx="7"/>
            </p:cNvCxnSpPr>
            <p:nvPr/>
          </p:nvCxnSpPr>
          <p:spPr>
            <a:xfrm rot="5400000" flipH="1" flipV="1">
              <a:off x="1832919" y="1827746"/>
              <a:ext cx="75234" cy="4650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2" name="Straight Connector 2561"/>
            <p:cNvCxnSpPr/>
            <p:nvPr/>
          </p:nvCxnSpPr>
          <p:spPr>
            <a:xfrm>
              <a:off x="1891128" y="1818624"/>
              <a:ext cx="87537" cy="8060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3" name="Straight Connector 2562"/>
            <p:cNvCxnSpPr/>
            <p:nvPr/>
          </p:nvCxnSpPr>
          <p:spPr>
            <a:xfrm rot="5400000" flipH="1" flipV="1">
              <a:off x="1840094" y="1899527"/>
              <a:ext cx="72546" cy="4650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4" name="Straight Connector 2563"/>
            <p:cNvCxnSpPr/>
            <p:nvPr/>
          </p:nvCxnSpPr>
          <p:spPr>
            <a:xfrm rot="16200000" flipH="1">
              <a:off x="1864006" y="1913629"/>
              <a:ext cx="102103" cy="4376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5" name="Straight Connector 2564"/>
            <p:cNvCxnSpPr/>
            <p:nvPr/>
          </p:nvCxnSpPr>
          <p:spPr>
            <a:xfrm rot="5400000" flipH="1" flipV="1">
              <a:off x="1835312" y="1965599"/>
              <a:ext cx="75234" cy="4650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6" name="Straight Connector 2565"/>
            <p:cNvCxnSpPr/>
            <p:nvPr/>
          </p:nvCxnSpPr>
          <p:spPr>
            <a:xfrm rot="16200000" flipH="1">
              <a:off x="1856107" y="2001314"/>
              <a:ext cx="155842" cy="82066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591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2568" name="Straight Connector 2567"/>
              <p:cNvCxnSpPr/>
              <p:nvPr/>
            </p:nvCxnSpPr>
            <p:spPr>
              <a:xfrm rot="5400000" flipH="1" flipV="1">
                <a:off x="2004215" y="1959511"/>
                <a:ext cx="75234" cy="4376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9" name="Straight Connector 2568"/>
              <p:cNvCxnSpPr/>
              <p:nvPr/>
            </p:nvCxnSpPr>
            <p:spPr>
              <a:xfrm>
                <a:off x="2064107" y="1948825"/>
                <a:ext cx="84800" cy="8060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0" name="Straight Connector 2569"/>
              <p:cNvCxnSpPr/>
              <p:nvPr/>
            </p:nvCxnSpPr>
            <p:spPr>
              <a:xfrm rot="5400000" flipH="1" flipV="1">
                <a:off x="2003500" y="2032141"/>
                <a:ext cx="72546" cy="4376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1" name="Straight Connector 2570"/>
              <p:cNvCxnSpPr/>
              <p:nvPr/>
            </p:nvCxnSpPr>
            <p:spPr>
              <a:xfrm rot="16200000" flipH="1">
                <a:off x="2039649" y="2056274"/>
                <a:ext cx="102103" cy="4376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2" name="Straight Connector 2571"/>
              <p:cNvCxnSpPr/>
              <p:nvPr/>
            </p:nvCxnSpPr>
            <p:spPr>
              <a:xfrm rot="5400000" flipH="1" flipV="1">
                <a:off x="2009955" y="2105042"/>
                <a:ext cx="75234" cy="4376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3" name="Straight Connector 2572"/>
              <p:cNvCxnSpPr/>
              <p:nvPr/>
            </p:nvCxnSpPr>
            <p:spPr>
              <a:xfrm rot="16200000" flipH="1">
                <a:off x="2030341" y="2143221"/>
                <a:ext cx="155842" cy="76595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80" name="Group 2573"/>
          <p:cNvGrpSpPr>
            <a:grpSpLocks/>
          </p:cNvGrpSpPr>
          <p:nvPr/>
        </p:nvGrpSpPr>
        <p:grpSpPr bwMode="auto">
          <a:xfrm rot="-1925647">
            <a:off x="4949826" y="1790701"/>
            <a:ext cx="346075" cy="390525"/>
            <a:chOff x="1522111" y="1535037"/>
            <a:chExt cx="599082" cy="663672"/>
          </a:xfrm>
        </p:grpSpPr>
        <p:sp>
          <p:nvSpPr>
            <p:cNvPr id="2575" name="Oval 2574"/>
            <p:cNvSpPr/>
            <p:nvPr/>
          </p:nvSpPr>
          <p:spPr>
            <a:xfrm>
              <a:off x="1786359" y="1854761"/>
              <a:ext cx="71450" cy="2158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576" name="Arc 2575"/>
            <p:cNvSpPr/>
            <p:nvPr/>
          </p:nvSpPr>
          <p:spPr>
            <a:xfrm>
              <a:off x="1522056" y="1532149"/>
              <a:ext cx="285801" cy="642089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577" name="Arc 2576"/>
            <p:cNvSpPr/>
            <p:nvPr/>
          </p:nvSpPr>
          <p:spPr>
            <a:xfrm flipH="1">
              <a:off x="1834580" y="1555790"/>
              <a:ext cx="285801" cy="642089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2578" name="Straight Connector 2577"/>
            <p:cNvCxnSpPr>
              <a:stCxn id="2575" idx="7"/>
            </p:cNvCxnSpPr>
            <p:nvPr/>
          </p:nvCxnSpPr>
          <p:spPr>
            <a:xfrm rot="5400000" flipH="1" flipV="1">
              <a:off x="1833722" y="1825057"/>
              <a:ext cx="75540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9" name="Straight Connector 2578"/>
            <p:cNvCxnSpPr/>
            <p:nvPr/>
          </p:nvCxnSpPr>
          <p:spPr>
            <a:xfrm>
              <a:off x="1895393" y="1809712"/>
              <a:ext cx="87939" cy="80936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0" name="Straight Connector 2579"/>
            <p:cNvCxnSpPr/>
            <p:nvPr/>
          </p:nvCxnSpPr>
          <p:spPr>
            <a:xfrm rot="5400000" flipH="1" flipV="1">
              <a:off x="1838850" y="1898274"/>
              <a:ext cx="75540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1" name="Straight Connector 2580"/>
            <p:cNvCxnSpPr/>
            <p:nvPr/>
          </p:nvCxnSpPr>
          <p:spPr>
            <a:xfrm rot="16200000" flipH="1">
              <a:off x="1871645" y="1919968"/>
              <a:ext cx="102518" cy="4396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2" name="Straight Connector 2581"/>
            <p:cNvCxnSpPr/>
            <p:nvPr/>
          </p:nvCxnSpPr>
          <p:spPr>
            <a:xfrm rot="5400000" flipH="1" flipV="1">
              <a:off x="1843154" y="1963568"/>
              <a:ext cx="72843" cy="46718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3" name="Straight Connector 2582"/>
            <p:cNvCxnSpPr/>
            <p:nvPr/>
          </p:nvCxnSpPr>
          <p:spPr>
            <a:xfrm rot="16200000" flipH="1">
              <a:off x="1862874" y="1990182"/>
              <a:ext cx="156476" cy="85190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575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2585" name="Straight Connector 2584"/>
              <p:cNvCxnSpPr/>
              <p:nvPr/>
            </p:nvCxnSpPr>
            <p:spPr>
              <a:xfrm rot="5400000" flipH="1" flipV="1">
                <a:off x="1985870" y="1939091"/>
                <a:ext cx="75540" cy="46716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6" name="Straight Connector 2585"/>
              <p:cNvCxnSpPr/>
              <p:nvPr/>
            </p:nvCxnSpPr>
            <p:spPr>
              <a:xfrm>
                <a:off x="2046696" y="1938037"/>
                <a:ext cx="87938" cy="80936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7" name="Straight Connector 2586"/>
              <p:cNvCxnSpPr/>
              <p:nvPr/>
            </p:nvCxnSpPr>
            <p:spPr>
              <a:xfrm rot="5400000" flipH="1" flipV="1">
                <a:off x="1986288" y="2019822"/>
                <a:ext cx="75540" cy="4396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8" name="Straight Connector 2587"/>
              <p:cNvCxnSpPr/>
              <p:nvPr/>
            </p:nvCxnSpPr>
            <p:spPr>
              <a:xfrm rot="16200000" flipH="1">
                <a:off x="2015828" y="2041572"/>
                <a:ext cx="110613" cy="41220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9" name="Straight Connector 2588"/>
              <p:cNvCxnSpPr/>
              <p:nvPr/>
            </p:nvCxnSpPr>
            <p:spPr>
              <a:xfrm rot="5400000" flipH="1" flipV="1">
                <a:off x="1989901" y="2092652"/>
                <a:ext cx="75540" cy="4671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0" name="Straight Connector 2589"/>
              <p:cNvCxnSpPr/>
              <p:nvPr/>
            </p:nvCxnSpPr>
            <p:spPr>
              <a:xfrm rot="16200000" flipH="1">
                <a:off x="2013273" y="2128596"/>
                <a:ext cx="159173" cy="8244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565" name="Text Box 5"/>
          <p:cNvSpPr txBox="1">
            <a:spLocks noChangeArrowheads="1"/>
          </p:cNvSpPr>
          <p:nvPr/>
        </p:nvSpPr>
        <p:spPr bwMode="auto">
          <a:xfrm>
            <a:off x="1524000" y="6613526"/>
            <a:ext cx="40592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 Copyright all rights reserved to Homework depot: </a:t>
            </a:r>
            <a:r>
              <a:rPr lang="en-US" altLang="en-US" sz="1000">
                <a:latin typeface="Arial" panose="020B0604020202020204" pitchFamily="34" charset="0"/>
                <a:hlinkClick r:id="rId20"/>
              </a:rPr>
              <a:t>www.BCMath.ca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966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4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07407E-6 L 0.00157 -0.6919 " pathEditMode="relative" rAng="0" ptsTypes="AA">
                                      <p:cBhvr>
                                        <p:cTn id="16" dur="12000" fill="hold"/>
                                        <p:tgtEl>
                                          <p:spTgt spid="2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3460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8" dur="1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3" presetClass="path" presetSubtype="0" repeatCount="indefinite" decel="50000" autoRev="1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2" dur="8000" fill="hold"/>
                                        <p:tgtEl>
                                          <p:spTgt spid="22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1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10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10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6" presetClass="path" presetSubtype="0" repeatCount="indefinite" decel="50000" autoRev="1" fill="hold" nodeType="withEffect">
                                  <p:stCondLst>
                                    <p:cond delay="1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57" dur="12000" fill="hold"/>
                                        <p:tgtEl>
                                          <p:spTgt spid="2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9" presetClass="path" presetSubtype="0" repeatCount="indefinite" decel="50000" autoRev="1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0 0  L 0.25 0.33333  E" pathEditMode="relative" ptsTypes="">
                                      <p:cBhvr>
                                        <p:cTn id="59" dur="5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repeatCount="indefinite" decel="50000" autoRev="1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-5.55556E-7 -1.48148E-6 L 0.09826 -0.4551 " pathEditMode="relative" ptsTypes="AA">
                                      <p:cBhvr>
                                        <p:cTn id="61" dur="1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15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15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15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nodeType="withEffect">
                                  <p:stCondLst>
                                    <p:cond delay="15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nodeType="withEffect">
                                  <p:stCondLst>
                                    <p:cond delay="15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nodeType="withEffect">
                                  <p:stCondLst>
                                    <p:cond delay="15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4" presetClass="path" presetSubtype="0" accel="50000" decel="5000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Motion origin="layout" path="M 0.00521 0.05995 L -0.02934 -0.62523 " pathEditMode="relative" rAng="0" ptsTypes="AA">
                                      <p:cBhvr>
                                        <p:cTn id="107" dur="15000" fill="hold"/>
                                        <p:tgtEl>
                                          <p:spTgt spid="2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" y="-34259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35" presetClass="path" presetSubtype="0" accel="50000" decel="50000" fill="hold" nodeType="withEffect">
                                  <p:stCondLst>
                                    <p:cond delay="1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9" dur="12000" fill="hold"/>
                                        <p:tgtEl>
                                          <p:spTgt spid="2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8" presetClass="emph" presetSubtype="0" fill="hold" nodeType="withEffect">
                                  <p:stCondLst>
                                    <p:cond delay="1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11" dur="2000" fill="hold"/>
                                        <p:tgtEl>
                                          <p:spTgt spid="2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0" presetClass="path" presetSubtype="0" accel="50000" decel="50000" fill="hold" nodeType="withEffect">
                                  <p:stCondLst>
                                    <p:cond delay="1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5.55556E-7 7.03704E-6 L -0.34826 -0.37245 " pathEditMode="relative" ptsTypes="AA">
                                      <p:cBhvr>
                                        <p:cTn id="113" dur="9000" fill="hold"/>
                                        <p:tgtEl>
                                          <p:spTgt spid="22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0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2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2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2000"/>
                                        <p:tgtEl>
                                          <p:spTgt spid="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000"/>
                                        <p:tgtEl>
                                          <p:spTgt spid="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2000"/>
                                        <p:tgtEl>
                                          <p:spTgt spid="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7" presetClass="path" presetSubtype="0" accel="50000" decel="5000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animMotion origin="layout" path="M 0 0  L 0.25 0  L 0.25 0.33333  L 0 0.33333  L 0 0  Z" pathEditMode="relative" ptsTypes="">
                                      <p:cBhvr>
                                        <p:cTn id="169" dur="30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1" presetClass="path" presetSubtype="0" accel="50000" decel="5000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171" dur="23000" fill="hold"/>
                                        <p:tgtEl>
                                          <p:spTgt spid="2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2" presetID="0" presetClass="path" presetSubtype="0" accel="50000" decel="5000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animMotion origin="layout" path="M 4.72222E-6 1.11111E-6 L -0.39653 0.44583 " pathEditMode="relative" rAng="0" ptsTypes="AA">
                                      <p:cBhvr>
                                        <p:cTn id="173" dur="5000" fill="hold"/>
                                        <p:tgtEl>
                                          <p:spTgt spid="23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26" y="22292"/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0" presetClass="path" presetSubtype="0" accel="50000" decel="5000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animMotion origin="layout" path="M 2.77778E-7 2.96296E-6 C -0.05885 0.00857 -0.11753 0.01713 -0.14653 -0.01852 C -0.17552 -0.05417 -0.14861 -0.17338 -0.17413 -0.21389 C -0.19965 -0.2544 -0.271 -0.22755 -0.3 -0.26204 C -0.32899 -0.29653 -0.32153 -0.38356 -0.34826 -0.42083 C -0.375 -0.4581 -0.41771 -0.47176 -0.46041 -0.48518 " pathEditMode="relative" ptsTypes="aaaaaA">
                                      <p:cBhvr>
                                        <p:cTn id="175" dur="19000" fill="hold"/>
                                        <p:tgtEl>
                                          <p:spTgt spid="2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8" presetClass="emph" presetSubtype="0" repeatCount="400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animRot by="21600000">
                                      <p:cBhvr>
                                        <p:cTn id="17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8" presetID="0" presetClass="path" presetSubtype="0" accel="50000" decel="5000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animMotion origin="layout" path="M 8.33333E-7 -1.11111E-6 C 0.05191 -0.0088 0.104 -0.01736 0.13091 -0.05972 C 0.15782 -0.10208 0.13004 -0.2037 0.16198 -0.25509 C 0.19393 -0.30648 0.29045 -0.31065 0.3224 -0.36782 C 0.35434 -0.425 0.35382 -0.51134 0.3533 -0.59769 " pathEditMode="relative" ptsTypes="aaaaA">
                                      <p:cBhvr>
                                        <p:cTn id="179" dur="13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0" presetID="35" presetClass="path" presetSubtype="0" accel="50000" decel="5000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81" dur="5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20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000"/>
                                        <p:tgtEl>
                                          <p:spTgt spid="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63" presetClass="path" presetSubtype="0" accel="50000" decel="5000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animMotion origin="layout" path="M 2.77778E-7 -4.44444E-6 L 0.18108 -0.18611 " pathEditMode="relative" rAng="0" ptsTypes="AA">
                                      <p:cBhvr>
                                        <p:cTn id="191" dur="10000" fill="hold"/>
                                        <p:tgtEl>
                                          <p:spTgt spid="2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45" y="-9306"/>
                                    </p:animMotion>
                                  </p:childTnLst>
                                </p:cTn>
                              </p:par>
                              <p:par>
                                <p:cTn id="192" presetID="31" presetClass="entr" presetSubtype="0" fill="hold" nodeType="withEffect">
                                  <p:stCondLst>
                                    <p:cond delay="30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1" presetClass="entr" presetSubtype="0" fill="hold" nodeType="withEffect">
                                  <p:stCondLst>
                                    <p:cond delay="30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23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2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31" presetClass="entr" presetSubtype="0" fill="hold" nodeType="withEffect">
                                  <p:stCondLst>
                                    <p:cond delay="30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2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2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2000"/>
                                        <p:tgtEl>
                                          <p:spTgt spid="2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31" presetClass="entr" presetSubtype="0" fill="hold" nodeType="withEffect">
                                  <p:stCondLst>
                                    <p:cond delay="30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2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2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2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2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8" presetClass="emph" presetSubtype="0" fill="hold" nodeType="withEffect">
                                  <p:stCondLst>
                                    <p:cond delay="3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220" dur="2000" fill="hold"/>
                                        <p:tgtEl>
                                          <p:spTgt spid="23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1" presetID="0" presetClass="path" presetSubtype="0" accel="50000" decel="50000" fill="hold" nodeType="withEffect">
                                  <p:stCondLst>
                                    <p:cond delay="3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5.55556E-7 7.03704E-6 L -0.34826 -0.37245 " pathEditMode="relative" ptsTypes="AA">
                                      <p:cBhvr>
                                        <p:cTn id="222" dur="9000" fill="hold"/>
                                        <p:tgtEl>
                                          <p:spTgt spid="2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000"/>
                                        <p:tgtEl>
                                          <p:spTgt spid="2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000"/>
                                        <p:tgtEl>
                                          <p:spTgt spid="2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2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2000"/>
                                        <p:tgtEl>
                                          <p:spTgt spid="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2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2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0" presetClass="path" presetSubtype="0" accel="50000" decel="5000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animMotion origin="layout" path="M 2.77778E-7 2.96296E-6 C -0.05885 0.00857 -0.11753 0.01713 -0.14653 -0.01852 C -0.17552 -0.05417 -0.14861 -0.17338 -0.17413 -0.21389 C -0.19965 -0.2544 -0.271 -0.22755 -0.3 -0.26204 C -0.32899 -0.29653 -0.32153 -0.38356 -0.34826 -0.42083 C -0.375 -0.4581 -0.41771 -0.47176 -0.46041 -0.48518 " pathEditMode="relative" ptsTypes="aaaaaA">
                                      <p:cBhvr>
                                        <p:cTn id="254" dur="19000" fill="hold"/>
                                        <p:tgtEl>
                                          <p:spTgt spid="2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5" presetID="8" presetClass="emph" presetSubtype="0" repeatCount="400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animRot by="21600000">
                                      <p:cBhvr>
                                        <p:cTn id="256" dur="1000" fill="hold"/>
                                        <p:tgtEl>
                                          <p:spTgt spid="24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7" presetID="0" presetClass="path" presetSubtype="0" accel="50000" decel="5000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animMotion origin="layout" path="M 8.33333E-7 -1.11111E-6 C 0.05191 -0.0088 0.104 -0.01736 0.13091 -0.05972 C 0.15782 -0.10208 0.13004 -0.2037 0.16198 -0.25509 C 0.19393 -0.30648 0.29045 -0.31065 0.3224 -0.36782 C 0.35434 -0.425 0.35382 -0.51134 0.3533 -0.59769 " pathEditMode="relative" ptsTypes="aaaaA">
                                      <p:cBhvr>
                                        <p:cTn id="258" dur="13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9" presetID="35" presetClass="path" presetSubtype="0" accel="50000" decel="5000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60" dur="5000" fill="hold"/>
                                        <p:tgtEl>
                                          <p:spTgt spid="24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2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2000"/>
                                        <p:tgtEl>
                                          <p:spTgt spid="2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2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2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2000"/>
                                        <p:tgtEl>
                                          <p:spTgt spid="2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2000"/>
                                        <p:tgtEl>
                                          <p:spTgt spid="2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2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2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2000"/>
                                        <p:tgtEl>
                                          <p:spTgt spid="2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0" presetClass="path" presetSubtype="0" accel="50000" decel="5000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animMotion origin="layout" path="M 0.00765 0.09792 L -0.62153 0.675 " pathEditMode="relative" ptsTypes="AA">
                                      <p:cBhvr>
                                        <p:cTn id="289" dur="5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000"/>
                                        <p:tgtEl>
                                          <p:spTgt spid="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0" presetClass="path" presetSubtype="0" accel="50000" decel="5000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animMotion origin="layout" path="M 4.72222E-6 1.11111E-6 L -0.39653 0.44583 " pathEditMode="relative" rAng="0" ptsTypes="AA">
                                      <p:cBhvr>
                                        <p:cTn id="294" dur="5000" fill="hold"/>
                                        <p:tgtEl>
                                          <p:spTgt spid="25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26" y="22292"/>
                                    </p:animMotion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20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ntr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2000"/>
                                        <p:tgtEl>
                                          <p:spTgt spid="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2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0" presetClass="path" presetSubtype="0" accel="50000" decel="5000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animMotion origin="layout" path="M 2.77778E-7 2.96296E-6 C -0.05885 0.00857 -0.11753 0.01713 -0.14653 -0.01852 C -0.17552 -0.05417 -0.14861 -0.17338 -0.17413 -0.21389 C -0.19965 -0.2544 -0.271 -0.22755 -0.3 -0.26204 C -0.32899 -0.29653 -0.32153 -0.38356 -0.34826 -0.42083 C -0.375 -0.4581 -0.41771 -0.47176 -0.46041 -0.48518 " pathEditMode="relative" ptsTypes="aaaaaA">
                                      <p:cBhvr>
                                        <p:cTn id="305" dur="190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6" presetID="10" presetClass="entr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2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0" presetClass="path" presetSubtype="0" accel="50000" decel="5000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animMotion origin="layout" path="M 2.77778E-7 2.96296E-6 C -0.05885 0.00857 -0.11753 0.01713 -0.14653 -0.01852 C -0.17552 -0.05417 -0.14861 -0.17338 -0.17413 -0.21389 C -0.19965 -0.2544 -0.271 -0.22755 -0.3 -0.26204 C -0.32899 -0.29653 -0.32153 -0.38356 -0.34826 -0.42083 C -0.375 -0.4581 -0.41771 -0.47176 -0.46041 -0.48518 " pathEditMode="relative" ptsTypes="aaaaaA">
                                      <p:cBhvr>
                                        <p:cTn id="310" dur="190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2000"/>
                                        <p:tgtEl>
                                          <p:spTgt spid="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0" presetClass="path" presetSubtype="0" accel="50000" decel="5000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animMotion origin="layout" path="M 2.77778E-7 2.96296E-6 C -0.05885 0.00857 -0.11753 0.01713 -0.14653 -0.01852 C -0.17552 -0.05417 -0.14861 -0.17338 -0.17413 -0.21389 C -0.19965 -0.2544 -0.271 -0.22755 -0.3 -0.26204 C -0.32899 -0.29653 -0.32153 -0.38356 -0.34826 -0.42083 C -0.375 -0.4581 -0.41771 -0.47176 -0.46041 -0.48518 " pathEditMode="relative" ptsTypes="aaaaaA">
                                      <p:cBhvr>
                                        <p:cTn id="315" dur="19000" fill="hold"/>
                                        <p:tgtEl>
                                          <p:spTgt spid="25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2000"/>
                                        <p:tgtEl>
                                          <p:spTgt spid="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0" presetClass="path" presetSubtype="0" accel="50000" decel="5000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animMotion origin="layout" path="M 8.33333E-7 -1.11111E-6 C 0.05191 -0.0088 0.104 -0.01736 0.13091 -0.05972 C 0.15782 -0.10208 0.13004 -0.2037 0.16198 -0.25509 C 0.19393 -0.30648 0.29045 -0.31065 0.3224 -0.36782 C 0.35434 -0.425 0.35382 -0.51134 0.3533 -0.59769 " pathEditMode="relative" ptsTypes="aaaaA">
                                      <p:cBhvr>
                                        <p:cTn id="320" dur="13000" fill="hold"/>
                                        <p:tgtEl>
                                          <p:spTgt spid="25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2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0" presetClass="path" presetSubtype="0" accel="50000" decel="5000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animMotion origin="layout" path="M 8.33333E-7 -1.11111E-6 C 0.05191 -0.0088 0.104 -0.01736 0.13091 -0.05972 C 0.15782 -0.10208 0.13004 -0.2037 0.16198 -0.25509 C 0.19393 -0.30648 0.29045 -0.31065 0.3224 -0.36782 C 0.35434 -0.425 0.35382 -0.51134 0.3533 -0.59769 " pathEditMode="relative" ptsTypes="aaaaA">
                                      <p:cBhvr>
                                        <p:cTn id="325" dur="13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2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0" presetClass="path" presetSubtype="0" accel="50000" decel="5000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animMotion origin="layout" path="M 8.33333E-7 -1.11111E-6 C 0.05191 -0.0088 0.104 -0.01736 0.13091 -0.05972 C 0.15782 -0.10208 0.13004 -0.2037 0.16198 -0.25509 C 0.19393 -0.30648 0.29045 -0.31065 0.3224 -0.36782 C 0.35434 -0.425 0.35382 -0.51134 0.3533 -0.59769 " pathEditMode="relative" ptsTypes="aaaaA">
                                      <p:cBhvr>
                                        <p:cTn id="330" dur="130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2000"/>
                                        <p:tgtEl>
                                          <p:spTgt spid="2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0" presetClass="path" presetSubtype="0" accel="50000" decel="5000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animMotion origin="layout" path="M 8.33333E-7 -1.11111E-6 C 0.05191 -0.0088 0.104 -0.01736 0.13091 -0.05972 C 0.15782 -0.10208 0.13004 -0.2037 0.16198 -0.25509 C 0.19393 -0.30648 0.29045 -0.31065 0.3224 -0.36782 C 0.35434 -0.425 0.35382 -0.51134 0.3533 -0.59769 " pathEditMode="relative" ptsTypes="aaaaA">
                                      <p:cBhvr>
                                        <p:cTn id="335" dur="13000" fill="hold"/>
                                        <p:tgtEl>
                                          <p:spTgt spid="25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6" presetID="10" presetClass="entr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2000"/>
                                        <p:tgtEl>
                                          <p:spTgt spid="2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0" presetClass="path" presetSubtype="0" accel="50000" decel="5000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animMotion origin="layout" path="M 7.22222E-6 -7.40741E-7 C -0.00728 0.06898 -0.01458 0.13796 -0.0519 0.16319 C -0.08923 0.18842 -0.18471 0.12199 -0.2243 0.15185 C -0.26388 0.18171 -0.24756 0.30926 -0.28958 0.34259 C -0.33194 0.37592 -0.42916 0.31921 -0.4776 0.35185 C -0.52621 0.38449 -0.54513 0.49629 -0.5809 0.53796 C -0.61683 0.57963 -0.65503 0.59097 -0.69305 0.60231 " pathEditMode="relative" ptsTypes="aaaaaaA">
                                      <p:cBhvr>
                                        <p:cTn id="340" dur="20000" fill="hold"/>
                                        <p:tgtEl>
                                          <p:spTgt spid="25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1" presetID="10" presetClass="entr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20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0" presetClass="path" presetSubtype="0" accel="50000" decel="5000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animMotion origin="layout" path="M 7.22222E-6 -7.40741E-7 C -0.00728 0.06898 -0.01458 0.13796 -0.0519 0.16319 C -0.08923 0.18842 -0.18471 0.12199 -0.2243 0.15185 C -0.26388 0.18171 -0.24756 0.30926 -0.28958 0.34259 C -0.33194 0.37592 -0.42916 0.31921 -0.4776 0.35185 C -0.52621 0.38449 -0.54513 0.49629 -0.5809 0.53796 C -0.61683 0.57963 -0.65503 0.59097 -0.69305 0.60231 " pathEditMode="relative" ptsTypes="aaaaaaA">
                                      <p:cBhvr>
                                        <p:cTn id="345" dur="200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20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0" presetClass="path" presetSubtype="0" accel="50000" decel="5000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animMotion origin="layout" path="M 7.22222E-6 -7.40741E-7 C -0.00728 0.06898 -0.01458 0.13796 -0.0519 0.16319 C -0.08923 0.18842 -0.18471 0.12199 -0.2243 0.15185 C -0.26388 0.18171 -0.24756 0.30926 -0.28958 0.34259 C -0.33194 0.37592 -0.42916 0.31921 -0.4776 0.35185 C -0.52621 0.38449 -0.54513 0.49629 -0.5809 0.53796 C -0.61683 0.57963 -0.65503 0.59097 -0.69305 0.60231 " pathEditMode="relative" ptsTypes="aaaaaaA">
                                      <p:cBhvr>
                                        <p:cTn id="350" dur="20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2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63" presetClass="path" presetSubtype="0" accel="50000" decel="5000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55" dur="100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6" presetID="10" presetClass="entr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2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63" presetClass="path" presetSubtype="0" accel="50000" decel="5000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60" dur="100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1" presetID="10" presetClass="entr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20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63" presetClass="path" presetSubtype="0" accel="50000" decel="5000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65" dur="100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6" presetID="10" presetClass="entr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2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63" presetClass="path" presetSubtype="0" accel="50000" decel="5000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70" dur="100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1" presetID="10" presetClass="entr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2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0" presetClass="path" presetSubtype="0" accel="50000" decel="5000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animMotion origin="layout" path="M 2.77778E-7 2.96296E-6 C -0.05885 0.00857 -0.11753 0.01713 -0.14653 -0.01852 C -0.17552 -0.05417 -0.14861 -0.17338 -0.17413 -0.21389 C -0.19965 -0.2544 -0.271 -0.22755 -0.3 -0.26204 C -0.32899 -0.29653 -0.32153 -0.38356 -0.34826 -0.42083 C -0.375 -0.4581 -0.41771 -0.47176 -0.46041 -0.48518 " pathEditMode="relative" ptsTypes="aaaaaA">
                                      <p:cBhvr>
                                        <p:cTn id="375" dur="190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6" presetID="10" presetClass="entr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" dur="2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31" presetClass="entr" presetSubtype="0" fill="hold" nodeType="withEffect">
                                  <p:stCondLst>
                                    <p:cond delay="40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10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0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10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31" presetClass="entr" presetSubtype="0" fill="hold" nodeType="withEffect">
                                  <p:stCondLst>
                                    <p:cond delay="40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10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10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10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0" dur="10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64" presetClass="path" presetSubtype="0" accel="50000" decel="5000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animMotion origin="layout" path="M 0.00521 0.05995 L -0.02934 -0.62523 " pathEditMode="relative" rAng="0" ptsTypes="AA">
                                      <p:cBhvr>
                                        <p:cTn id="392" dur="150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" y="-34259"/>
                                    </p:animMotion>
                                  </p:childTnLst>
                                </p:cTn>
                              </p:par>
                              <p:par>
                                <p:cTn id="393" presetID="0" presetClass="path" presetSubtype="0" accel="50000" decel="50000" fill="hold" nodeType="withEffect">
                                  <p:stCondLst>
                                    <p:cond delay="4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5.55556E-7 7.03704E-6 L -0.34826 -0.37245 " pathEditMode="relative" ptsTypes="AA">
                                      <p:cBhvr>
                                        <p:cTn id="394" dur="90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5" presetID="10" presetClass="entr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20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31" presetClass="entr" presetSubtype="0" fill="hold" nodeType="withEffect">
                                  <p:stCondLst>
                                    <p:cond delay="40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100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3" dur="10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10" presetClass="entr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20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10" presetClass="entr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20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0" presetClass="path" presetSubtype="0" accel="50000" decel="5000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animMotion origin="layout" path="M 8.33333E-7 -1.11111E-6 C 0.05191 -0.0088 0.104 -0.01736 0.13091 -0.05972 C 0.15782 -0.10208 0.13004 -0.2037 0.16198 -0.25509 C 0.19393 -0.30648 0.29045 -0.31065 0.3224 -0.36782 C 0.35434 -0.425 0.35382 -0.51134 0.3533 -0.59769 " pathEditMode="relative" ptsTypes="aaaaA">
                                      <p:cBhvr>
                                        <p:cTn id="411" dur="1300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2" presetID="10" presetClass="entr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20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10" presetClass="entr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7" dur="20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10" presetClass="entr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0" dur="20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1" presetID="0" presetClass="path" presetSubtype="0" accel="50000" decel="5000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animMotion origin="layout" path="M 0.00765 0.09792 L -0.62153 0.675 " pathEditMode="relative" ptsTypes="AA">
                                      <p:cBhvr>
                                        <p:cTn id="422" dur="5000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3" presetID="10" presetClass="entr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5" dur="20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0" presetClass="path" presetSubtype="0" accel="50000" decel="5000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animMotion origin="layout" path="M 8.33333E-7 -1.11111E-6 C 0.05191 -0.0088 0.104 -0.01736 0.13091 -0.05972 C 0.15782 -0.10208 0.13004 -0.2037 0.16198 -0.25509 C 0.19393 -0.30648 0.29045 -0.31065 0.3224 -0.36782 C 0.35434 -0.425 0.35382 -0.51134 0.3533 -0.59769 " pathEditMode="relative" ptsTypes="aaaaA">
                                      <p:cBhvr>
                                        <p:cTn id="427" dur="130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8" presetID="10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0" dur="20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10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3" dur="20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10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6" dur="20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10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9" dur="20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10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2" dur="20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presetID="10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5" dur="20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10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8" dur="20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10" presetClass="entr" presetSubtype="0" fill="hold" nodeType="withEffect">
                                  <p:stCondLst>
                                    <p:cond delay="4100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1" dur="20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10" presetClass="entr" presetSubtype="0" fill="hold" nodeType="withEffect">
                                  <p:stCondLst>
                                    <p:cond delay="4100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4" dur="20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10" presetClass="entr" presetSubtype="0" fill="hold" nodeType="withEffect">
                                  <p:stCondLst>
                                    <p:cond delay="4100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20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10" presetClass="entr" presetSubtype="0" fill="hold" nodeType="withEffect">
                                  <p:stCondLst>
                                    <p:cond delay="4100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0" dur="20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10" presetClass="entr" presetSubtype="0" fill="hold" nodeType="withEffect">
                                  <p:stCondLst>
                                    <p:cond delay="4100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3" dur="20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4" presetID="10" presetClass="entr" presetSubtype="0" fill="hold" nodeType="withEffect">
                                  <p:stCondLst>
                                    <p:cond delay="410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6" dur="20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10" presetClass="entr" presetSubtype="0" fill="hold" nodeType="withEffect">
                                  <p:stCondLst>
                                    <p:cond delay="4100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20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10" presetClass="entr" presetSubtype="0" fill="hold" nodeType="withEffect">
                                  <p:stCondLst>
                                    <p:cond delay="4100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2" dur="20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3" presetID="10" presetClass="entr" presetSubtype="0" fill="hold" nodeType="withEffect">
                                  <p:stCondLst>
                                    <p:cond delay="4100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20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6" presetID="10" presetClass="entr" presetSubtype="0" fill="hold" nodeType="withEffect">
                                  <p:stCondLst>
                                    <p:cond delay="4100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8" dur="20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9" presetID="10" presetClass="entr" presetSubtype="0" fill="hold" nodeType="withEffect">
                                  <p:stCondLst>
                                    <p:cond delay="4100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1" dur="20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10" presetClass="exit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3" dur="2000"/>
                                        <p:tgtEl>
                                          <p:spTgt spid="1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10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2000"/>
                                        <p:tgtEl>
                                          <p:spTgt spid="1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10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0" dur="20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1" presetID="10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3" dur="200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10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6" dur="20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10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9" dur="20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10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2" dur="200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presetID="10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" dur="20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6" presetID="10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8" dur="200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9" presetID="10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1" dur="2000"/>
                                        <p:tgtEl>
                                          <p:spTgt spid="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10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4" dur="2000"/>
                                        <p:tgtEl>
                                          <p:spTgt spid="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10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7" dur="2000"/>
                                        <p:tgtEl>
                                          <p:spTgt spid="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10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" dur="200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10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3" dur="2000"/>
                                        <p:tgtEl>
                                          <p:spTgt spid="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10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6" dur="2000"/>
                                        <p:tgtEl>
                                          <p:spTgt spid="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10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9" dur="2000"/>
                                        <p:tgtEl>
                                          <p:spTgt spid="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0" presetID="10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2" dur="2000"/>
                                        <p:tgtEl>
                                          <p:spTgt spid="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3" presetID="10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5" dur="2000"/>
                                        <p:tgtEl>
                                          <p:spTgt spid="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6" presetID="10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8" dur="2000"/>
                                        <p:tgtEl>
                                          <p:spTgt spid="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9" presetID="10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1" dur="2000"/>
                                        <p:tgtEl>
                                          <p:spTgt spid="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10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4" dur="2000"/>
                                        <p:tgtEl>
                                          <p:spTgt spid="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presetID="10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7" dur="2000"/>
                                        <p:tgtEl>
                                          <p:spTgt spid="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8" presetID="10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0" dur="2000"/>
                                        <p:tgtEl>
                                          <p:spTgt spid="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1" presetID="10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3" dur="2000"/>
                                        <p:tgtEl>
                                          <p:spTgt spid="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4" presetID="10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6" dur="2000"/>
                                        <p:tgtEl>
                                          <p:spTgt spid="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7" presetID="10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9" dur="2000"/>
                                        <p:tgtEl>
                                          <p:spTgt spid="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0" presetID="10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2" dur="2000"/>
                                        <p:tgtEl>
                                          <p:spTgt spid="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3" presetID="10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5" dur="2000"/>
                                        <p:tgtEl>
                                          <p:spTgt spid="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6" presetID="10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8" dur="2000"/>
                                        <p:tgtEl>
                                          <p:spTgt spid="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9" presetID="10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1" dur="2000"/>
                                        <p:tgtEl>
                                          <p:spTgt spid="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2" presetID="10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4" dur="2000"/>
                                        <p:tgtEl>
                                          <p:spTgt spid="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5" presetID="10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7" dur="2000"/>
                                        <p:tgtEl>
                                          <p:spTgt spid="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8" presetID="10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0" dur="2000"/>
                                        <p:tgtEl>
                                          <p:spTgt spid="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1" presetID="10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3" dur="2000"/>
                                        <p:tgtEl>
                                          <p:spTgt spid="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4" presetID="10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6" dur="2000"/>
                                        <p:tgtEl>
                                          <p:spTgt spid="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7" presetID="10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9" dur="2000"/>
                                        <p:tgtEl>
                                          <p:spTgt spid="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0" presetID="10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2" dur="2000"/>
                                        <p:tgtEl>
                                          <p:spTgt spid="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3" presetID="10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5" dur="2000"/>
                                        <p:tgtEl>
                                          <p:spTgt spid="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6" presetID="10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8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9" presetID="10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1" dur="2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2" presetID="10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4" dur="20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5" presetID="10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7" dur="20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b293e2bb4677824be5f5293155ded7d9c0cba9c4"/>
  <p:tag name="GENSWF_OUTPUT_FILE_NAME" val="m10hch2.2"/>
  <p:tag name="ISPRING_RESOURCE_PATHS_HASH_2" val="c79fe462fe1880da7d683ae5d2bdf03ccf2c1fe8"/>
  <p:tag name="ISPRING_ULTRA_SCORM_COURSE_ID" val="D377D508-A7F6-49C4-90EA-125246EA1C06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JqrWksqDcM2UQQAAAsQAAAdAAAAdW5pdmVyc2FsL2NvbW1vbl9tZXNzYWdlcy5sbmetV/9u2zYQ/r9A34EQUGADNrcd0KIYEgeyxNhEZMmV6DjZMAiMxNhEKDHTD7fZX32aPtieZEdKbuykg6SkgG1YtO+74913H49HJ58ziba8KIXKj623ozcW4nmiUpGvj60lPf31g4XKiuUpkyrnx1auLHQyfvniSLJ8XbM1h+8vXyB0lPGyhMdyrJ/un5FIj63FJHaC+cL2L2MvmAbxhEytsaOyW5bfIU+t1U+/vf/w+e279z8fvW7t+sBEc9vzDoGQQXr3pgeQT8PAiwENe7GPL6g11p/D7IIl9YiPrXH7ZZj1IsTn1lh/dtotwxD7NI484uKYRLEfUJMLD1PsWuNLVaMN23JUKbQV/BOqNhzqWImCo1KK1PyQKFjIa97lzA3mNvHjEEc0JA4lgW+NI1UUd78YWFZXG1WAuxKlomRXkqfGJzDG/H5b8BJcswoYheBVbQT8U2VM5KNO16G9Iv40pkHgRTH23d2KNcZ5ityCaTcDUUI7wiEAFKzkxRNsY8MyY45sKYchzMh05sGb6hBmYr2R8K6GxrHAUIMFz7usgCM4BHZF0SoIXZ00cIUYumVl+UkV6QE/9gvVBUx8JwAKOnQPnGqMHTDUWIBuFAVPqi6wOY4ie4rjSXABRIa+C4ZYBGfQbmdDLC5xBC2Coy4b3z4nU1sTXrfYjv+7/kqYprO8QyxJwE6nbytUXcKKTil0gem0cpiXCH9cQtWI7X2nixtASKyp11psOYRQpN3sAU1xsKv583FJ/ohPbeJhNwZCucEqpkbstDMG8pCrCjEpld4A+GXpluUJR1c8YTUQ/g7+lorU/E0X20Tydy3+QaxqpeVVq0q+iy9ejZ4XGqEeqOmKFXmPPn8AdaCJjzeb1SXstKp4dlt17WIvE6MfEsVz96W77n831acuz9zRA/9DtxM1wjQh0O0TofpbYDiKtPjC6SH7WxH/FBwtGn0DAST59QCfftAC+Ao9FeMcMn8QwjlUZID9Ck8iQnWO+VUpqs4z2xSqqff3OZLAkCR5xe95csWvFfS/5GzbHN0g4YY4oyc4G0SIvcniQKdbFB8CWjfjA4QkRQb7T3tgLud4l8FGXg8ysVK1TI2cSXFjJBZqU2f88cxyXajMrEpW7nqpUfiT50TRbC5snC4GnL0RtkNnFju272A97uoelj2NgMs6Jo9GsWdPtDmQOmNVsoFz5VrVedoTqJlYXXxqA1ib0oizItn8++VrT4wHkTSrqF39fRAIdKjWJfwN7E9fVbz8qwuE2pNDO/PQx6qd8Hd2PQd+SoAOP2SSZs2hlakMlkbdfoFtbdFsSm1nNgdCRoZ/qi6S7jFlH2Fuh2cgSmYWtcZzVtyAolGl5CAUk2pNwGqY9/tLVl1JkfMhts87E/SGKVnEtuuaGyc0nxTJTXOWpjBXJ+3VU8LVsy+YM7N9ELwHeDwV1UBAc8bs5AUavXm+b/Pt4yPn21Npru1Hr/du8f8BUEsDBBQAAgAIAJqrWkv9m8ls1gQAAIcXAAAnAAAAdW5pdmVyc2FsL2ZsYXNoX3B1Ymxpc2hpbmdfc2V0dGluZ3MueG1szVjdbuI4FL7nKays5nIK7bSdtgIqSoOKhr+FdGeq1QqZxBBvHTtrOzDM1T7NPtg+yR6TkkL5qbMjqooLiHPOdz4f+xx/uHz9PWJoSqSiglec46OSgwj3RUD5pOLce42PFw5SGvMAM8FJxeHCQdfVQjlORoyqcEC0BlOFAIarq1hXnFDr+KpYnM1mR1TF0rwVLNGAr458ERVjSRThmshizPAcvvQ8JsqpFgoIldOhtggSRhANgAKnhh1mDYZV6BRTsxH2HydSJDyoCyYkkpNRxfnlomY+S5sU6pZGhJvJqSoMmmF9hYOAGj6YDegPgkJCJyEQPy6dOmhGAx1WnE+lE4MD9sVNnAV6OgtscOoCpsP1U4CIaBxgjdPHNKIkYyIhr0RVtUwIgK6NrVhq8l1nA+lQMOc4or4Hb5DJVcW59YZ9t+H23U7dHd73WylVaw+v6bVcK59Bq3nrDjtdzx0M77x2K7eT537zcjjlZWYN3+u7A7fjuf3hTbOb08Oe1LOP2641Wzl9vro3g6aXN1Kn1s7r0rvrdux86t12r9Z5yEXt7qHn9lvNzpeh1+22vGbv2Wux71d2eLm4XixlKCqRyNWS0GESjTimDDrNi7pQREOvYlhOiCcaFCp4jJkiDvozJpNfE8yonpuqhpb2SEhcUzHxdd9UbMUxVeg8w6WAQAzKOOsHZ5dZO/h8sTb1Yhr9eVpbWZazTtcLhRZvzP64dJbRvzzdT38H0TK06xjzeUtM3pz92XnG/uT8lexvo1nGWmM/hKatlz13dWRpNRZ8bVuZZzQSLMgmRKIRCTo4Iitn0eCR8gZYHjtoDAXAYKo1STFzENUwdT9zVslIaaoXp19j1RIBFpyyBLUHG6nwQyzV2m7Psm7OG7/6e0doov5IE5EO7TJ1eYBuJZ7BKWxj3iPcxuwOFomZhSLSioTEKoclqjFmY9xfNgsb4zaWj0QiTwhmZd9blgRq8rGw4h5B/dsYfiUjRTWxMb2hVqG7iWaUWyEuto4VS5GwAM1Fghh9JEgLBBlJIvgVErSqftBYimgxCgpNI8UobOspJTMSXNsEeoAQUQKepowZ0WmEvxL6A43IWEjAJXgKGxjGqUrxj3IBx1ipZ1C85Pgh1RDNzq377YOZIA6mGPRYPnDoKiSK9SHwMcydCwjBmIBsrkBAZnycQKmY9QlosDCzmaZ17BBPF4tuFnIBCstNgU+KCS986H+UJ8QW0MccCc7mCPtQsspsoSkViYKRdLOk0Op/EUxdEeULqhNo0xBMBnZNp3R88un07PzzxeXVUfHfv//5uNfpSfP0GDbRUtFT36uurT1fKPlX/HYoZjuvF7r5Faed6tnaLy/NPUra2nOLaLX2famqrR03tPUrnnsU9iuee3T2hm9DyMg0qmBjJ2z/m/aksjaVSLloFNJ2wbTQde9RLw3cWr9+h2CN7lve4MrumESQMD+EpjI21wxWp/C9B8vhWsGbrFvJkL77mxUgLKBV57QL2+laTfiLpUwzsqG3IhmsKMCZP0kFBpz6jEYgmYI3a+c/01x3ldQh+/LB+tWbdI6f+quVtp0DdQ6CpR/CJjrYxnv3nfmQ6X1PGUufsouptZuo7IZk/brXvIkopxHk0QjQ7I64enZaKhe3vyoUAG398rxa+A9QSwMEFAACAAgAmqtaSyxgYtiwAgAATwoAACEAAAB1bml2ZXJzYWwvZmxhc2hfc2tpbl9zZXR0aW5ncy54bWyVVttu2zAMfd9XBNl73F3TAWqANM2AAt1arEXfZZuxhciSIcnp8vcTLbmWEzv2QhSIyHNIihelRO+ZWH2YzUgiuVTPYAwTmUZNo5ux9GYeV8ZIsUikMCDMQkhVUD5fffxZf0hUI8dY8gBqKmdHE2jDLOvPFIqP8W2JMkRIZFFScXyQmVzENNlnSlYiHU0tP5agOBN7i7z6sdxsBwNwps29gaKT0/YaZRqlVKA1YErftyijLE5j4E2kq/ozkdOGunz7E9qBaWZq2voTyhCtpBl0i3y9RhnGC+u925UlymWCgb/GQr98RhmEcnoE1XV+9xVlkCHLqvyfGSmVzLCgXc7lJr5zuKSpXT/M6gpllIAXwkCjXfDlqe96F4D813DvCa6rkvwJ63ryIGDTYw4royogUXNyNp3Lt8fK2P2A1Y5ybQGhqgU92aSfaKUbN11di/sDb0ykoS+vaSGvklcFbFzCgbuuvsVvNrf1WxE6fdcFGSo4eGWQYqtskb9tXc+QgbJFPnOWwqPgxzP4qcVxmh7fUt/Ny+W3VhDUHlNvbU6NFSM94ObqILRXNJhCprDSmM4LKwDbRqJa51KKznIigh5YRg2T4hfi4mN9GU2iE4Mftf7BIoYZDn3zVudoX+mwX/V5fBzdj0J7N3eeGfuG38ypMTTJC/ujpOczz7NLYt3Mo34GvpIWDupe7ORETkHVHtSLlHxqFCENTMVKt1gDaBIFBSBRf4WJ99FXelEVMait7RiDZmS6OofLWZZz+2deGbxB2iUMGB3T5NadoOx9IgOFbz9QleTNvLqDsxQVN4zDAZqtDxT1hYduRrSdz6FRW5sH2Jlw2LzmZBqDBWqH0b8R7ZSEfrqGHsKrTauf4SzjA29orOuLdVZ+7EVu3jEcvBDkFH6UOq6t/byEVon/SP4DUEsDBBQAAgAIAJqrWkueML9UqwQAAJgWAAAmAAAAdW5pdmVyc2FsL2h0bWxfcHVibGlzaGluZ19zZXR0aW5ncy54bWzNWG1z4jYQ/p5foXHnPh4kuSSXZIAMIc7AHG8Fp3eZTocRtsBqZMknyXDcp/6a/rD+kq5QcCAkRG4vaScfCPLus8+ud9cPrlx8SxiaEamo4FXvoLTvIcJDEVE+rXo3wfX7Uw8pjXmEmeCk6nHhoYvaXiXNxoyqeEi0BlOFAIar81RXvVjr9Lxcns/nJapSaa4KlmnAV6VQJOVUEkW4JrKcMryAD71IifJqe3sIVexRR0QZI4hGQIFTww6zpk6YV7ZWYxzeTaXIeNQQTEgkp+Oq99Np3fytbCzSFU0IN7mpGhyaY32Oo4gaOpgN6XeCYkKnMfA+2D/y0JxGOq56H/YPDQ7Yl7dxlug2CWxwGgKy4fo+QEI0jrDG9quNKMmESCgrUTUtMwKgG2drlpp80/mBPYoWHCc0DOAKMqWqelfBaOBf+wO/2/BHN4O2persEbSCtu/kM2y3rvxRtxf4w1Ez6LQLOwX+l6CAU1FmzvD9gT/0u4E/GF22egU93Ek9+Pideqtd0OezfzlsBUUjdeudoi79Zq/r5tPodfr17m0has3bvj9ot7qfRkGv1w5a/QevZd+vdXilvDksFRgqkcn1kdBxlow5pgwWzaO5UETDqmJYTkkgrilM8AQzRTz0e0qmP2eYUb0wUw0b7Y6QtK5SEuqBmdiqZ6bQe4CzgEAMxjjfB8dn+Tr4eLqRetlGf0jrSZaVfNH1Y6HFG7M/2D/O6Z8d7ab/DNEKbOsU80VbTN+c/fFJzv7w5IXqP0WzgrXGYQxLW6927vrJymoi+EZbme9oLFiUJzSBDmeQS11SzDxENeQW5le1qYC+pgx63/gelCZcbyUXxliqjf7N62ieIGHt167QRP1mU7NHz5n6PEJXEs/hsepi3ifcxawJZWem9EQ6kZBYFbBEdcZcjAer8Xcx7mB5RyQKhGBO9v1Vk6MWnwgn7glMtIvhZzJWVBMX00vqFLqXaUa5E+KydZxYioxFaCEyxOgdQVogqEiWwH8xQet6Bk2kSJanDCuNFKMRQTNK5iS6cAl0CyGSDDzNYDKibYSvGf2OxmQiJOASPIMGhnOqLH6pEHCKlXoAxSuO76wqaHWv/C/vTII4mmFQWMXAYU+QJNWvgY8hdy4gBGMCqrkGAZUJcQajYu5PRKOlmUuazrFjPFvedHMjl6BwuynwsZhwIYT9RXlGXAFDzJHgbIFwCCOrTAvNqMgUnNhmsdDqHxG0rojyJdUp/AaAYDJyWzr7B4cfjo5PPp6enZfKf/3x5/udTvcqps+wiWZlTGOnXnb2fKTNX/B7RgO7eT1Swi84PauHnf2K0tyhjZ09n5Chzr6PdbKz45ZafsFzh2Z+wXOHct7yvRYyMYsq2uqEp3943eumbSVSKRvd8rQEWiq1t1FAQ78+aDQRVP2mHQzP3R58CEoQxrAmJuZVgNNz9SaAAvtO8KaOTsJi4P/iBAi3xGkXuoXt9pwS/uQovIwQ6K+JACcK8BSfWskAz3FGExBB0Zst6H+zLp8bktfctK+2gd5kF+z+OWQ3xY/aBQTLMIa2eLVW+u+35w8t2P+pBvZb/oJn441O/qZh87XpHpxvvk2u7f0NUEsDBBQAAgAIAJqrWkuFea1XqAEAAEEGAAAfAAAAdW5pdmVyc2FsL2h0bWxfc2tpbl9zZXR0aW5ncy5qc42UTW/CMAyG7/yKKrtOiH2y7YYGk5A4TBq3aYdQTKlI4ypJ2djEf18dvpo0GYsvifvkdezK/ukk9WIpS56SH7u351f3bH1APqMquHT9IuIvyM+0yOcwzQsQuQTmIevD1aN7eyJCwkxa0dnmjWR1Q48hfVlwoZt4GZBQAZ8OXV4HwM+A7yt0+dtJbZ/WLqVGnWeVMSi7KUoD0nQlqoJbhl282NXM0INxDeoMuuApOKJ9u2LkSfGuT9bkUixKLjcTzLA74+kqU1jJeSz+clOCqv/4agf0HvvPI0dO5NqMDRR+4NEDWZwsFWgN+7j3I7IgLPgMREO3Z9cfqCPcTsij17nOzYEeXJE16ZJn0KrSw4DMxWSt1apmn6zNGfgyO+LmmswhBN+AakkNb8kcEMuq/McPLBVmVJEW2q75ERXI57nM9qF7ZEGOHkuyseqdErXPHzKnhdBroWWgI4vY5Ai1veczwcbVXtRJqOejA8sH47MqOoOc1xh/jND5PWHcGJ4ui3o61KORKg663oMaywWSo+BqBWqKKOx3iQbsBitjx3Py4Wdz5j2d7S9QSwMEFAACAAgAmqtaSxra6juqAAAAHwEAABoAAAB1bml2ZXJzYWwvaTE4bl9wcmVzZXRzLnhtbJ2PMQ/CIBCFd34FuV2wW9MA3UzcHHQ2FVFJ6NFw1PrzhdQYZ4dL7l3e915O9a8x8KdL5CNqaMQWuEMbrx7vGk7H3aYFTnnA6xAiOg0YgfeGKd+0eEiOXCZeIpA0PHKeOimXZRGeplQSKIY5l2ASNo6yzBhRVlJOKwor2/m/6M8NDGOcq8vsQ96jKXtRq4VTshoqc3YoPN4iyGpQ8uuuys6US0URSv48ZtgbUEsDBBQAAgAIAJqrWktvwsmzbgAAAHMAAAAcAAAAdW5pdmVyc2FsL2xvY2FsX3NldHRpbmdzLnhtbA3MMQ7CMAxA0b2nsLy3wMbQtBJIbGWhHMBKDERybNRYCG5Ptj88/XH+FoEPbzWbBjwMewTWaCnrM+B9vfRHhOqkicSUA6ohzFM3ikWSG7s3WOEt9ONt5dLC+UqlydN5IX8NkaCHpQ0fmRPupu4PUEsDBBQAAgAIADO7f0TOggk37AIAAIgIAAAUAAAAdW5pdmVyc2FsL3BsYXllci54bWytVU1v2zAMPafA/oOhe62kXdc0kFt0BYod1qFA1m23QLUZW4tteZJcN/31o/xtz+lWYAcDNsX3SPGRNLt6TmLnCZQWMvXIwp0TB1JfBiINPfLw9fZ4Sa4u3x2xLOZ7UI4IPJKnwgJ4TJwAtK9EZhB8z03kkZ7BRWbiZEpIJcweuc+Qu4u0JO+OZuiSao9ExmQrSouicIVGRBpqGeeWRLu+TGimQENqQNEqDeI02JX5OxqfRKbU7DPQPWRm3h64Jmk5nrUYkBSnrlQhPZnPF/TH3ee1H0HCj0WqDU99IA5WclaW8pH7uzsZ5DFoa5uxKsk1GGOTKG0zZlZisUwdrXyPVA6bBLTmIWg3TkNCKyydALNtzHVU8+gBreXVO1Hzln4b+71p3ErlaOec5Y+x0BEe9SGddRLI6DAqS8rrlh300HTQrWUijoJfuVAQlJ/f2haZL0gVsO24Mk9XFz4e4Nst941U+xuEYRfVCrqtaG4lmluCWg63jb7uKEhz2y1wkytoSjVjTyIA+YUrxW1bXBqVA6MjY42lQzCj1ZVrkTpBWGSS+OwftLF+I2l+6teUKQH/Q5hPSNTWRKQBPN8K9DGQYE0NYLGtzTVZ7NqYXU46f0x6fT0wVTnWouBFHMNVCDiGATecdnZ6CAqKa3TxczXC9g4OgiMRRjE+ZpJhfHqQJuFqN8nQOzgIjqW/m4C25raMdFzHUTO1HcToxDphfq6NTMRL2Z6DPWNWZR++NnLN0XUm2oPz+R+jOIjRDOaWTKwu+9bbV83hvZ1TozufTVZZBt2K8wAmzyqvZhbybOQTwJbnsbnp59Tswx50lPPUdExzfcd+l8VavIBTiMD+6RantiYR2J7xyIflaY8B9cTtMghfmqYiMlpLUql5SDmGtXkSUFSYalY+ouqhknkajLRxs+7noGPcVdcKuBPDFjNdnGDzycwj7/GlvsvF2UV3lfPFRYMt87qvAle5vGFV1wl3nUHrfm0vwuqZx9ffUEsDBBQAAgAIAJqrWkuxh8dfkwoAABdaAAApAAAAdW5pdmVyc2FsL3NraW5fY3VzdG9taXphdGlvbl9zZXR0aW5ncy54bWztXOtu47oR/t+nIBwcoAWK+CJfC68KXejEWEf2sbTJbovCYGwmFiJLPpLs3Rz4R5+mD9Yn6ZCSYkmRFSmbbne3ipAgIucbksPhDMkvztB7MG1l5/nOxvyd+KZj69T3TfveE/+A0HDpWI47c6lHfV6QLEI22dB3Nc+xiFtDnk/sFXFX72p3xPJoLZCPEMiEitud7zv2+dKxfWr757bjbohVQ3ti7UCP0oCnVn8Z5+yp+4Qa8a882B1Z0nRbo440kBovohIttUb9lixlYpbOZkvsx4lz75zfkuXDvevs7FWRPq4ft9S1TPvh2ExX6p8QtkzPH/t0k9E5dYTVUasAagtT59Fj3wZSR+4O8oEWuaVWsr22yp4isHSDOcZIIfemZ/oxZK/bbw6amcgtuadZlhcanW5XPgGxoY0MzKDdHAmDHIxPv/hHQ7Q6zc4JaYs8UjerCayqHfnESJztbpvpRNKoP+pkY1znnlk5C9ZrdKXOKB9mOWQFa/7YvdaoN1LyMWxwrLmjqbuDlpLdUNJgCc8Z1mMBhcecejroBIpuTHvlfB7bd04IjOKNwmo9sYECx0L9ntRX+/DWltst1GvjFu4jFXcUqBsI6kBQoE5tNZVhPaUi0OvSJQSZbK3DeqL2OWBse9T1x/aKfhGFpHS8KjmCCxfMD3Ke2G2z5xC1euCmaqN2s9Pr4ENLEgShi5SO2lQbh15v0JOaCDfanYZwkPstoSWgZqfTHHQPzV6rI8DbaNAFLW086KJ2r91uqYcWbgEaSZKstpRDTxg0mxK0hvsD5TAayb1GAzWbTaGtHjpdYSQ3EEgLoEMS+syAgirIQvcgyVKzL6CRMpJH7QNWcVfpoH4LdxuNQ1uWhUbjaNzj6OLmOpYWHk5kzhcUZk5BZu3R25LONVzuXBeEDboBL/cpuiUe1Xiuk5Ur4q/PlyTwX5BkqTMSfMqRidKnBcHSpaizbDms898TKyWeeAtmTvGswZNmOIoiSB7ExbPAvwrg4skTYDxtFoWFbQV5Mw90In0W6eYxf0JDPHPmSWckUPEsSJ3FYVFCE8+C3FkIGUuh4lkQAkvgjk2+bJETSVQ8C9JnHjSdRcWzIH/mY1JpFMzCE+jLIJ4WwBo8g+aKP0uk4lmQQnNR6UwK1uM5NBeUkUrBdDyJFsJFuRR6yLNoIdBTMgWL8zSah4rMluVE4Ws6lgw30ApMbjy4hEVc5UxeKNOrmaR9WkymF9OFPL6oiUqwKhFbln9sdftfmp3un4b1EFdQk34lTSZJXYgr6zSK6dKM+XSyAIV4stDwR6Mmsp+lodMPxmSs4ZoY/lJawWyOr2si+1kE+mE+x5qx0CdjFS/G+kKbGtwuE2xgtSZ+cnZoTfYU+Q7am/Qz8tcUQXg2XYo8y1zxChayTXtHC7SnzqWbsXaxMKbTib7AmhqV1ERsr5Dqks/gDuUVzSUdz0GHCwnQfR18weefa0CSZZVWcjm+uJzAt8E6cmnery349l/RmxnWYP6oXQB4hXVdusALefoRZg48bloSNH0Pjva+JOgT1sEzsF4ApknX4wvJGE815lxzrBvzsfLkWUtiI8e2HhFZLgGHIHvsTWfnQQlzNroKfMwr3ZCOf/0Abj2WJhkuHOhEps2d+d7cU+iFuyo0U7CsFKyyufr1w/hvi5E0nmB1AZOnTm8WBl/1rD0Cy8N2fEQsy2HDgKbJak/sJWzR6JLswMUeQWxlrrjYlsDgWWd+25m/I+KHS+uXcFVqKv74y/lX925sTCCs3BDXLrbEUtoSkeH5kDewlYSuQz7f+i+NJWaP87fqyBuMbibp+smhFZmjrx9XqguvGJQOfo/nkBghHMimUwqEr8BjIAZuiGmVAo61ETTHj8Kwe3cRO6CUUqBNQx2ag75CzTXMRaIj1zBH5VTcYFkfG8zq9JZtSAuA+ewFfpDtO+zYYFE4nz35zy29cyBGWJTsYWah3PQChzp/XXtlHSWKxCxexkN7qEiDbt3zW1YEHbPMDduZF1P74QpH1gzCccIkN87OWvHYZ5kPPCTDVO02gWW2wbQF7d65zoaXWsSLFluQFP76lR0JhjgP2p3F2iygV8fSXLlcKJKmYLZbZEvdKo4DN2c9mxj6YiLJTAP4+4b4yzUkpDu2hy+uK9jtqXgkgb7QvDol7nL973/+q7iaVH+CUhSW/qWsHljFLI7hJ31/1xyfev8ooMeQ5CSUvxQEhpvlCFp878y9IbSlZBiScnkFDqNz/3B27rLQ5iOu5Eqav4cwwrdyNfGKuA8QhgzHscoq4sNnDuKX7sPxDLHzLdOmJeFfHdfZ4I3xbCGpKj9cwUKxzOVDkB5XiKDwHgVZcMoqoU+5lDQIVCmVdGX65XXyVBHFBFiXwftxVe4zM8dTwfHECidiZ+cnDsC27zrWjF0dPL8rAwF203FrUdF32ZkpeotLeGvnczh3IiephvV4UVp0Bn2YsV1lqDJZlpaeUzhjrWKiYUFa7tqxIEIqwWhi4snyNEpRZH6zFu/3U9mzjsOGP6yK9fxYmJbX6Bf/mXysMC2vs7QxhRPGM1C6Jo6Mbjtk4sbLi8wcyFCbQGFk3+gtKcN6MGG3Xl6sS2FBUnLjrKjIs59hbmi4mFlZvMP1Ez0e2k95/Iphbh/18DyVqjg6bz3fe4e+6Vv0tGvzccACjM8+f8/y/1AmawEEt7NpYwSlyH/c0nc1OGuQ5XrD7sprKNTxrsbMeaR2snDbKJqxYFYKueHBnMfyUjibhfAYIqCdcyFOsNLzQcP6MzMN63kTNAzVnp4/e7e5pS4GFzBp5JvJsrj0OrrluOYbsyTsRGUc769BtQ2HjQgTK0h4Fd/WREsleInXb3aWb1p0T6MwFSuImSZ/9EMPlka+Z0v+hN75cd8OS0ovgTDOHR0xLp2sOAnjZ5tMXFBTLuX45Nbjo88IVVHeOcaqjEwUhWjm7PHo7PipWa9nNAWyp6w/rMczLASoDM4ql8i6CBQudJ+4cIxZ6Ds4zSxm/Kp+EUHejOgqTFi9DdEltzuDfE4ig+gayO1Wu/UNiK7GoKfgXmmiC/fZ8xqiq4vZU57oavCvb010SU32lCO6+hJ7ShJdox57ChNdAuO0W2WJruBvAMoSXS9aL5voenmiM4gutcGeskTXy7NUEV0V0ZWmdKZX0liL37PVRN1x3cc/c81k56/BedbEQyvT40cE3mxwGZi6CmO7QnZBuHI2xLTPK5rtW9NswWUIu5u/mc5VZkN2GUI4J/DZcVcJp9mWu1Eca8oUXFMxYvoNpibSbTKqagmuQ5d+RQlWlGBFCVaUYEUJVpRgRQlWlGBFCf5XKEFwkzfZuJMg7W0cdkt9XrGRFRv5w7ORuVfArycjY7fYhdjImPwPTEfG+vT/ykf6dFvRkRUd+SPSkZFPVXxknHVMBM6X6MicJVeEj8z/05jvlpB8+mzej0o69vhXSdKx02NPRTpWpGNFOlakY0U6VqRjRTpWpGNFOv78pON3RRP+Dxi9in/76fm3ijyryLOKPKvIs4o8q8izb/9RvrLsWfVZvuqzfG9Mnp1eAD81d/Yy4jl19hzzvTJn4cSXo85C0E/1Ub7Ywv45PslXgjmLiX4D6ixdBlDQd/J/P/8HUEsDBBQAAgAIAJurWkuFzc13EyUAACYyAAAXAAAAdW5pdmVyc2FsL3VuaXZlcnNhbC5wbmfte3k4m+n7b9qhHaatjk4XtX27qCnFlBJLSnU607G3tcQWGdUwltAgSIl0us5MLW1VUmLrKGqNNUgsbU2lRDC2ICI0JAgJgogIJ4b5/n7nOr9zXef8c67rd675w+V9n/t57vvz3PfnuZ/7efO+v15zvLpf8bgiAADYb/PDlRsAwGckAGC3x+d7ZC2Pc22WZf92Rdy4ehlQ1qk2LbuRC7B2sAYAKpK/WPeVl90r3P7BIwIAUH+89bcreXIBBgCcJ9tcsXaJ8Zljej0JmfbYOx+XH3c37u7bkUfeMZN7DBpe/nAJpvrLwd2tX6R9rtL35Xnrl9cRCddBD+Ryf8rwvnISP/bzrWS579W/zTh2su1W+NfS6BWjpipOKb9opohfFCDVWL1e0/m4qL9xY7nMczmJ9nv8/H3NkCZRowAi5kc3fyFDFVBYyRM1b0ppyfFLudqFUVUoo6n8gtsy0VutO9JlOtBqfVyJsDiHtxYlAkdfJu2TjcH9yxeYWAe2BtIaqp7J7seeT9hOFudYqH6+JZxSr3+EMpFdAfSf5cQmh0tXqQbNIPVWmHB4ZbxmJFkqD8j4zFqkMTm80IXZEPb6epsQ4Jo+VOkgFPDWrA7ZTdMWmRWehW6u0QvYC1EFoBNxk6ngMh/81Gr6LfzKUBk51Nd8Mhg/19kQwHChsCs3HWYaDVWjfilpMalaiEbMIkf6z0KpcMbS1J+5Ty6GGmhNJUlWlQeOAga7Su/zKZYrFTQyS8qn3d+rVNbAgwiGG4SZgpEGAVqAT+ratJhUGH9i0FSHGn94tEzDauFXp5B4IRATIdTGLGqDd8WYbEDEgs0NAe1o8+qH6XL0OpMlZaYOlf9ptSm0gsIxKy0hq4UZizW0uFp1P7M9RiFDm2fMkvxMZg8ui3IGAmazEpuf+BHYZY5izwFWF+wNLX4YliaqsAoNb5emSpd+Voobm7loPLy8urFUYIU+fFsYN0JJo5hqAG6Lk5QjcdpeZiptbQx0dZP3c+e9TMSm9o9nVvnKB5zO8iITuuuDux3qCIcY5MiZHDxbV5vrd6m9qVQpvXUh+rxFUvKk+4lPL3gxmbKBs9nJcROnwqabg7svUu5GyWw/xaONmgRWGwvJ0LnHkI2yBAmSjt4H8M5PkWPGdMWOCv03M+wnXv+eoH3azKZwA+UjjejJmsa1GM6ZorPoNjc1ejMXgocYHKi2/TNshTmiXXtj2nEzwSjrmjoDsof5A89/jtyF5keAd33DVEgY6nzwPvLqo+Te/vLZ7AecJUK3p861/H5Tdv8FVIn0ZXnmwOSSU7RnNAXl8iSCc9g4eUk10RrIO26cHHTesfmcLrWjoXK0hvYMqcZF2RccIKEwnGOqIodRVv9wjVrtKHc56w36mmB5wbQzOHVj+U6ohZs/hdFxLgFu0XSKqo7zkCC8KfqUQKI2L1vp61ZYAqMRDoVtBrDyoSsercVoZb8YfnmzYVeIIIRZBTfTWAQxIALmTJkodiVCHTh0tCYLlUW5I+hvavdTNzrfZGA0+0LyJaAuM1eOuS7sUvi27dfvHL+ekTuhfcTs7Jtx43PaqirE2ezAxbiMsP2qTlHBYuTz55TqyDxoftudK1ncKwYt4SdTuGlQbLavh2Mr1cZuLSBmLSCerbBawUR2O/zUQeyf9+7Bl79cUFbUPZhv0XXo9qEDh44IQVIjiHxbQgoqH3OrYbYFhFkZCiBw0rge/vnUC8bJoK66tPxWapxR1z7qnf7ycxbS7/26aetBTKPQfOp6kPtFQncG3zN5qCF5XP9eqDxjJlsUvYKUp84mz+ACW/20uoQ+XRLLll71IQOVglFtVIa6rgoRNNoT5n8k0qhraCET2bla0wByu1uInI3MGDCBSascDmdUOtR0wCU6La1oPD3vsncrVTibqy/RlZzlWapiJ/ubjokgyIDhyfIFlIOXsHBTdUhQ08FLkgeMrastW5BQHTaXHQEzV0ocvXmndWcm6hxv9oZlBJB4f+T2tdluEU/7JErNaawywxyRUGJHOkSijGWibqE8uJ50BMnZTOauQbU8aE0rR7wKGXrQotj47NqxIaU04uWwxGwsfQbam/DOTEhA9GaK6cLj2MmA9HRLYTvISNChTSWgzundD80n+LKJiS2GAkQDHotQjf4yskrPbKEsfjmrzE+7RZhFGDczCXIfFapYdVH4HWHeAjjF9pFeci08aN2wzE8lWWCeZddKi+qbDwGvIU0dg/Fb7CHYZNEtWUTCYpwalq4vDSbdmSPNEkIYi43XW6UukrJHiZJgNRNLQmDvRf1TTGQCJPocAMDlTuH0DbzOzFw5oa2Uq2iB6mj71vFYj1WvnpPJ79gqb58seh2qo9o4hGHzQ6vd20721y3hlzNzspCO18pybivK1oXfGy/PA4R/gWyDgx71531UKFbIn+6snvZxTJGm+qJ8hI7RHGhXsPs9f+bXQS7WtfdmO0xBvQmM5/yhcs/Hld5dfqQnOXhufxBOFKJhVDIqGmqqNu2vcKV4PKIl5Zo7UtyKIsMs3BbrqCb6yS0IqV1pV3jj71ijA7zwjCTGC7ouI4VeQRST0KlcdlMpHeVCgD2WpvoZbzFh0wKVzUERY73jScGYxJZWbo0mTmLBND4nrVX/AvBWbNYWHSnswoDeFR16+jzlecaliT/yHC+c1P6UBs73yOqeOF2KTeX2WzGRlc8oiHizQtXPrmHxMH8zs7SSDQ8fTkog5UgRYrTgtqM18BUypIJWPosDJek1KzxNM/Gt1jfSVzFgX20t3JjOkmcmQH1JtzbE5X77Ko3Y85PE17Em5ximxJ9gktZlUD5ZkYRq5sS8YWu1zPwBYmBFa6uvnPcX+52VhT/By1dXhlcX1QQaJRbCsLwkwXAWwr2VFh6kLmygIjwZLsyhstnNdVqHIYEBRlnyGfbApmYj9OhnkBVwEjuEHT46xJnNvZPtz2idc4ieIyxctLAkSF/yEazX5Ec7LDhtHY26/DyFmJGRZ6GtaIZ489aZ/Z3jaZ2YiVunfOvz2361z28Tpuev0X9ti/mknGYpLEEYQWinevttfmxtW4O5D+i19FoxjImh6gwzeaZc51pW8Jr2V5wbnzKunHk9oNWu8PSwo1H8iusaHUZRsWIum39P0p3yj4F8yuB6OHJwiCB1w9FjtwJax6lwG1GI+9rkjcnIq9jU5bLppOmye6HEU4IhxccqbtocsyHC269QPi1YytxgJiKiZGJ5KKrkVsPkAtFBL6J6brXTkDLZb3Ir3ZMyzDlAma5j2a04EAnYelnydZetjzbTIXCNYPH4wMIQDANTrYSgoLdUrm9CgzJCvBqBRj6tBHTGwsmWVlFY49ViDE2XaVyyIp11BwA6ZVt76MY4ve19Jcbx80WQNgG5+Czl/oPC44Q1SsxiaqBh6H7VgrY26mAzNoVivuscA4tfLkYlaKenXV3uuuCRfDwqRFZpdBB9avlV44G+tBXKMUCw5tV7N2vWOefHq9cKUoFSIxYCWhC7r9TvB1q5PR41caWSk0lHiD2Ttv1C9K1pQhQ9VS2Ig1fBPTZnOheuSSxaZqQZc2V+b0Y3VbAbHrUIKZaZhkFyEYyKGxKxOfsCzLv2zXIyiLChoLy8lsh7CaOb4uJkS8dlxrgEHctsaj9vlGSxAe8oP06gbvwWghk9WqPHjvqeWPoI/KZ0uc1vBaxB2fJGb+aGMeGOXpFFb3+8muQzGWcGrHEtmWsPnkrYNXMtwfWaki8Apnvv8S+GXx7E0YlKhMn4WQPAmNrnJNFHBV+oD8OyASupaAbcjfjX1GguHYqR0gS//Pnkf+opq+mqT07tBgC6f8uRVYiXdO/py5pK/7Og3WKDi9kIEE4aYFRkrZ4HI3cBAD991y2rgHMOWx8FAO66yUG2BF/+nwruujWt9RNCN4RWmxHCxLA4v5QIyJhh48pwMJiySG9aqZmuiFff6meiHJ56QzrD2pSyCijrJlvY4HE8L9adcM+SFzMuVqvvlPL/bv86b21gqyy9yA/Ysjp8jPdn7lV8QdadIJ2WFze416v8LmRhNsTafut1W3K3wBJFkpIGaBAUtzqvp2EVv37rXF4fmr64Grc2XSAv6/G1n2s3JOucbl4nmahO3rJRfAGbU9wHw2556n6FHCRPv2pL1bEErSkdZJqWzFtvfywBQ9HLM1fMtGm2hdRCOKVM1vmtztm8Nex//4vCpuWZYkJoViy/ntbyWIm1NK6EiRGuLrC1/d7wt6ZfblsERksYrNG4larsRsUap4vLfW4qV5cNtoLpeuOiTml1F0jYwWmUVeYXBvVhDQ9u9pP/ioYNJFTrTfyMc/YwSLrU2/tNbArO5850W4YLXVlGHnctJCr1bvoAwyOGebWJUHwHt42H+mbEfUbMzWaBYuZ/PO6pNLk4ObqNY6ZBF5hoS+Wde63xrT7aDW0nI9+PqX1i19Bzqdnyw8utN2qfHbnZX7ttPPNqf9du9Tt+hYxjGLBIxhswzqZYY0dTvO678OxsefOH55qDGuzNmz/gfcWh5YC4tB05X/fn86zEiyuJeaHPu82Dzzt+LLMtXgxfvcF5dikDkGFxKVnv/UyD7TYApuvl8bNh54xTrqVfg0SDO807ZJt8qXk10gNg2bwz1WFbHjz0HBJXWqtQFNjIPHIhwNoEdxYMG56cZxy8KyBsY1Zvnmm9oZBcNRat4zE6aEguVW4I6KVH366tWdPweo8ZMNtlyssU7Cpm78SO7eqp03v8Dg6ItXW3v83kfn/do2uoQdm0mL8mack9D9COLG7Z8dKcTmmt+MDs7Bmnghd2P4cd2h3Aw9/1qCntF1negkD4ce4KsvRQ8ty8RNkwWQoZwJ/+JQmIJTnAyeTwh1x4aZNIyxc8B/1rxbxeKZZ7Sw5pbJxuvfHY7f1iCMrDrR/t0wRiG3KkO+b4qeUoMKu5VNVOPXc5ygse/KwMlr8cY7LelMA64UZO3cbP5PXhdArkkSxVO2Z+z2Vzr2S5EZcBP1mvz0kS3N99XKyORjK2evjjtA2alfBv8dkbNt0dpNHJPMYpK6tqzDb04cYklchklCzgfUSyrmAxcywh5a7PrtU+1rTrfygjWtVHFG0pI0KyQKMvgli21OAmqCymSnuTvrxrpFTzb20HpJ1B+ssXl2UccK7CzjxY9HMjXtxlWjoofvsv6gi31UcF+h8O8f7d4oubdgqI6G37rD6HTWew/Fj1Rv5hFGNyPPQKcsfBwwTiw/fh2UCsebWySUBpsejP39KRHmVXR76b4rvvaCN4fN0R/YPBqy3HSaZfk0fzq/mdAy3qOCXd7UUnoROvxTgC04ZrifId5KZbpqzxzNLH5iXbLJqDKlRXfYMVTPiE0/hJcfRoC8fyJgFyymVb/YHiERuUysckdMEnchm8tDAaNTQ/6+/Cr4uL+ZsDMoh2TYE9Z+Odo1npNTpk9uL4zsIoH46KHhtBip8HM7q0YbGC3/2pUZTJv0k2XqP3lc8iE1crjeuBPHCI9raM31HZsBhbX/Vj1DRueJTuUEicc0LuGCNB4BIHpl3Z0P5Xn/r0+mUo1neWDLndSVGvxcP70yRRrMEn4kM+FNYGRp2ts9BnlW1PlFnWOe74obZUbrBEEGLxvayOrsoOCadMMnboxaCfy/kAYRauPrW95PRLBlozmqMffyqG6B3t3QTZMY9mcjN/E5WOzAcymL8TUuzSnTwYnq1MhDhqZ8YrNXNAZG9P7IHUg2kC5a7QDGSKfcTMU7xtTqYelLmDRL2AiKYsL7ApTq11DNtVxyeLRGpR2HM3VvXGqGs9ezFwJ1Uggrye3PK8IahULjlEUgpsdCi3580VYr7/ya2KDJa5eW7HkQtBUX4F5LpfnaXnusuA2OMwqXKCoHiyPmiF0ShzkWTHRQ3pkHjVAtLZ/ldA7G9y1AiSx0CJ/JpaGAcZuIM+pmau851CLqWIVNF3orQ27YzvuqW+Q1OhP4+XRK3dyeGU0iGtOgTjdtoADS5sstF3GI3yK/SuzLiEyh6nq+OcwNvESfJSeF3VHfVR5BAW4Vc4AjfjPRcI9HkkC0Nt+4A0DxZZ8W0VGjsQgPwb3ojtLxnyvZD7Xkz3mafZ8u3hER5C4u10N+aDwaFqoBkMkIWuNaM6/xsGAe67SBJk+A++OrFEYjU4/OvikkUj+Yd/0dYPdVbtrzoygQ+Kslk5oTc2M7czvdVUuyTcOz0sMM/2c4cci6XWG3QpB06LNZkrzIOh6ICM5UjKZO8OHXr7iPPp8zjAnY9du7UO5vdHs2Q2PtoP2k91VB667NT/PjbzPCDg4k2G1jC9Jr6YuROLQJ1X4UfGDjy7HVN0pPMBx3vFezw2SmUBfY1ydht3QaH3c4svbpNtnwS/5xLtUpwgHqE1uwvkV/S9fu5tL05y3nafI/ixd1aGXUqtzBveOrtM9Tr6FeM+qstIJy5iv9iB2E9U1dPT+vqMqUY45VNEUZC84zWHH5105/UZVu2rov7fmBU7uxtReZ0oT/JWbnh0DQxsKXIbkxvz0L29JojN1UOidxYdWmtKayz1gWUe//ftUWf/3hz/H14UejWuzRTju+JXqvDcbMyGbRZGVk3EG1Y7wcgaF+8svebxdSSiem5WbM8ye/kNWlrohJ7Rk5h39RIeBQwXyWpuqi+5j01JJmAvDoRnUcX+GNdNxHAJu4na/OIvouU5ps4v9jk7wTUs41b9c1CyWg+4VZKknF9zgbMh4BXYw/ezAlGTqBEsrdT3KDgvF8DCrLZoNh3HInogqYGaoJhv1KOctSb866lzTj+qQyVvkOjpPNxoxpnK2SU7WEZJAGXbkH7qQMuDEUUDV4Xz080hUvISKTmHvO+Bn7t93ocLElKWtnuSXoMHVzErzeTnGh02v+cyRJgpO8lxJnnQmhEoyipBdsqE9/qE/xWgG7iigREPrWuub4tyXiBO/Vz8yPXJrctO+4vdqJHcintepEMlreK+ctAAKIikiOhPf3mk47jPz7rCJxVB6lgkpJu2aMSsWz//B0w1GB90MUjao+PZ+x3WORVJnS+yN9ozNEvpAKYiKIG41OXiHC8ent8R4Z0d1FjKL4klajGaRjY6TrFTPWtL6KZdHjD3fIHbXzzty1O+E1W/bux75kTJ5Wvv3R9SQU5vjj+GZR1+IGx473rPmaRbAtNADoW2qhiMl9oFOatgA3Vj3MrttUJcr9nrkSnt61hrQtFl/1Kv1uKDuEkOSq95QJtalOMppMX/EC0/B2IdOWLEr8MEsWAeaZiEE/WWlz7GqATI3JMV75Hd4afmljrZV3nDIx77bDpoKA2zFpBpFLI+f4Ldz/NOXQjORm4vu5kbfi9H3BRACpf8tOa1Vl8boh+O9hnaJzLT8t/f1BE6xhwvvjxgOJXE89hVqiN8+ZALg2mwSYmp4sQTZdhnyDYQZVnjMSyeOplnQS1aaBW75UFXghNx7cKlYnjhwczJ18rmRg0rgVn0vYqFkQHQCYSbMcQ130FUF59mwsDD/JlC87754bKKnot8/IHtdAQpet9RonxPuc6w03AkoRc2eCwL6xs0W3bb3bhTm2r7g125XU7xkQGXfGhZS92oStZB7CXsht+qanB9mV+isLhomRbJvlMQNFiHdq1pYq8kup4AMswGQqRF0Pe3aohuMn2VxXmxIfIawcQyKimUGSD158VNb9vO1BkPPLJP960LQD146HeLPZkg1kBmYOtAM4hQjoMl7NJrMRS45BO4rn5j7WsBa97D5H3JfpCj7VjJq8sR7yGXRauZrARwS2WniuXA4KJZWUDRZf6xa8WVoVQUbGT2yT6vpgPs+DZzmGpPGCM43fd6qrhzoHENxqSIb63DghHYZj13aNA2rQuKyl90u80oDwVdtH9bNF+1L4g6X7fP2S/6njOtluN84ux4yftb+5/I0FwC1+x7qpK1bH+M4aaizTgfGvy6p3kAPusIy/BsBnWVK5IO3wlmCt9dai1d/ggKUim0xy/bN18veh8EIXkLbfvLEZqJDC8Gtp0djsnDEmhEJGG5LRgUf/spl3rNS/LKeRtQrW2OzVubn36VS1eMK5TLkSMetyR+z0HJ57lkhfE6qw8rVzUgLFUKBk7s0v9Zx1eP98yXXVcIe0o1TeOT2kGGzBs61LYouknSK2CqmL6KykLojGmFJEkMWoorO86rJVHVXV0HS5BvuvHHH09WXA7VMEr2ZIHyyY/AsMZWpF1erLdo8gLDh+BS6lS7szO6a32TWbRs4FvpeSEZ4sFFNBZrRe57z9DpZX711qCmshn3rv7bv4sxxy8jD5lHmIV6HnE6/Htxf5W+1MGOF6Mw72AcDGlcao/XNAjm/7u0k/sT4mktKlQkFRx4rkA+HCmCuA1UeFEDfKgh4O0kppXnwvpvcpFX4YNe7qcJu6yaUUtTf6ZY2hbavfn7+J2YmjJRkHVnZuaBx1mkWc3c4OHtIf/1Ef6cNbiQem7rAcYev/62xft7lUyUNC3jnlCSNa1U7M4iWTUgy+z4tcCtHu3uhyMDDO3PIjWMLb7/VlYE3N3MfTHj9ZeLlzIFcdy2sxU3irykbKsN9lJd9taTkJ/YwVDJcIrzzTyXgrVWYNP5i5zav9oni6HSGY4Xa23gDLf+7SR1r3uVn9T8f30g8799UvOP4B/BP4J/BP8I/hH8I/hH8P+JoIGdCBwdbFgZDpbddb+3iJedx0ObJEyBrOelL/4vtLa/sxbhWescTvbGdLZJtmSEa4LZ4GLij2yd9EsYIZm7AHeRq8mbq8k0XNNSXmCoKdigcanHNUtMx0jp0yYQ7d5ML0vGh8JFhrW1KCV7fYLDlSno8hw9XYXcCwCs2f5EetAQngKV1EAZZwFnvtrsMZD2RGrgPh3FLBwl7F4LkRyoie52mMkqHTFrL/isCl6XeDVZw0Fi0Lj66UnvxpJokWoQZrkp7nJ6nNlTJqB9q8ZTTIoruvNR+4X4igk1mxahmXaVY+y1B3BbHN652GHUZV/1Tst2MBMe0LZy5nRnfuMVg4b595EWShXR3Y2vnb5Iqs/95KcpGeS8u7+31zf3QUYCeXaTH90sseUslEU38l6/u1VqufgsOWRUmCXyVrEK+SicFa2+3Ws5jw209Um2B7PRUh60eSabImoUoMFSw/V8uh5Bem4q6yazfQtgxqdDf65/Njx5qD0hxWq+CjXSWrFpAgBwXzl/1KMbK7/+8qYJTYtazw3xEslmnlnaUU+aPvQUouVy+u7pDL7yGX9rbabfLzZTNjHHKeNRltJpJ+gcfcbxm45g3JGBBSSV980XvxvHZ2nHDTw+nBbAyeRSUbSOR9lBzBV0GF+3NKfKj3csyszS6ctwOyKcaA8YM0TuQyOYrkUFIDDZiVJnCO5mWnv26jTIbEWpXO2+2DTbe/40x1iySrGKP2yoe+z71kJ0Nl2nRfkYjuD13k/jkCFlQ0VAcmMO8TBFSIaosZ7gDH2HYML+UDHBc9wr4VWTuwG4AoZWQ27ccjCR9qfxlMYpigIpdtDYfuSrHw85hitE1HQj1FBwrG+4izSAwC5hWbDEnbUg7GT499QxT8eaUJhJ5/mOpGI/Er+XtA/vEGH/l07uC/DPzFpj4lQrchfm6D2+RpTCIQXzwEL8/ieK9fSaz8NfOj9sQ98L9QwNIMwVDpR2tJo9GkIg7SV7mFs/kLJA8eur8B6MGV/fnyoP0Lej22GpnvdDPafCIg5dt45WIj/4FW6tvchs996jO5H1fVOx+ejEWaa4+4R0sWGtIHZoJkvQzvnslwqyvpLjZiS9nGf5ZnBlw7SflFojx+yK4xjhYWgxFRrPiCGn6x0F1KnVX3fesTHBuVk1N/ohcy+TtZrIigm/s8Zu/zV4vx21w50d+bguOYcMj7l33XO85xNe/OBtrPdh5QibmARg3PGWoNa2jS5hw55+K7bL5oPuoECHg6VcFQwjOAMGJ4dIXXhuhrNq9/gxIJya0IyIk7KJ1iLWxhwrdLkLTvQGjIVHNlAXe9Lvh95SDWDEH5JNU0EjsCJz/xPePcf3Nvc+TpFQiJcPeuJyrmnquGzK0Was+CJQVzmoi4fH9iQYjd4tuhe4FhDzsCsPr+9l9YGUih/FP05XBxt5RKk39xvsWsrVlE7Z3OdHNwkzi2HnKIz+kHrAW5jphQkpjbVO66+3mRg5Ga7v3IKDphYhWiOSEBq59niEEMS9ZBy/vqC5ueC6ifAgm/p3l8JV6ScYqfE1aDrcq1OwGIf6DkLqbe6U+BuyEOlo71ol4peRP5f6U1wnkv2SJj9qNsp1Fh0v2OjuZ5uizS5M5WsBb9QqkLeowg2LyiovbldDlXDNsj+a2T1K5qqq+HDVCuHCr80Mfuvbeo8RSEmm+8TOtQ+GHaXsI9XAPegzuDnH/pUA96CRso9RicI3asAo8E9J5lYlfIYcU252xCOW+G8IfZrVHrCYjY+ub0spk6BPT3PwTvuEFP1Q1agAGbc6WfD43RWGV5Fgy8J/uXHNDq+fbLlxeAUrPDappmX8aDij4PUBhdiCz0mF1d8UQOEYuADJcKuEL49f0gjYFY8Tz7IfHvV5yb8Pl4P8WDyEOAyUZ6pRzQYoMlM3WTnkfVWHo051UXzJL2U0Mw3bSsFLm2tl2F0l9wIzCR33Qi/7Fr33pZ1iJ8zEndbsKJgZybu3eEKzI/vklNs12pp/ozOqwxQI93odWyKjceVIF6W8C/JSnvkQ7IOanJEk5Q7FlO+pYuvwdac6J5L5q4+jNf/y6ly3gIOVeTWB9EcUKpBfaRiaGdEHwrr+TNCHlh0ZgZdmkU2/65b+oW2JWH55yUdcMiDNh+se5ghNVwyMs4fKv4XUGmDlmNpNi6mEkPhlMAYp7LWS9uK3XsYNW6iyklSFjX71+cCtKO8PZvLMvLgbJF5B3rZlYjPeK+1U8rMcN72a61wzhUJxFjxIhROkYdalkqjZpD3CKapSTGUbriB+y8Fza/b3D2csa0qgtfB6qB360lPK0H5ikCV1o/ZZdkr63GMVa9Fm3PgX0MH1kS7piGs3TRVxlrf+Sgn9k/CdUvxt84uRxhZln/JlQT0fMTLxsmwrxIPWwF1ATIjfPrK4JcMPpQbcSiKdXvpQyIYTi+Kwq6QzIvxACl+RzKblRSkgjCGJZAETSy28xz/m5lzTSA7xSnQW2omICKxUKVUA61p5Z1KsRApso9VRb1uk5EhGIrocuJ+p6yUXPmebUkITok/aJ7K3bCPWwmdz8JfIDdauEzdeLYQ5pG1FHVMb2N949q5rTPEYTvhE8QEVf71ffK1w/Nn6tVRhykwzwVmeWWHhyojtJfaLUnmVs0Ff+hDdWdXZohqn4NASyylO5URANnoF/ioK7z28HtssisVjxDjM+D4pX7DBx48/SvZpBAcIJBBaUnHa2me4onhxwVNkHTVHlVrutfmytdkYtpVfDCe8MeJm9FGgfHmG0Wud1e/QXGJTALlDz5UakWWuZLZUOWkK604McQ5SicSlbvQrZgSGd6YuCF/ylzS9SsOGuyQf96pWzTV3Ft0PjRo0WH9v0KD1caNTsN7JcdpccgLK6gIMYvmR2uMPhPV2GWsWtTHhQqXNeaWMV2qzTlbSC/eHYjHgKnYQXo0h/gzIa17PhTp+GSkLk6usvll6bvdSNwQZ1ZET+2u8pBYTS5oD1gtz8EA/xzjqy7Xi5YKEXvWtQAsmNhYNNhe97oU4PqKMLYkwm6K/fmDRY6//4bT+h+tBDQob9DkpDBgrEARFeUMCVrrOSMNDDCSUwnuhWHB2jpsCCdDdBccETSmXmE1xQItbdVQkIyycay3SZ34VeagSB8xJf1jwYBiRkb1WmD28/qem9M9Ibz4uRxJVJdoo86f0n888OcVR+lRpDNSa2n3JKXDBayNZcItmLSLBm3/N0Z0inpxqYs42Nhdv7Wqy7GFWRtH9tj1m+YctRtSdC1zAQ1wHPsi2G9lOTyN7Irtp6i9wOP3NOdmGwHjfq7n+TrMBluFNWgdjlsFhqskS7R19zpu9dXw+6j9v4Fw76Josq6D3Bu8jSTZedHcU3ecT8delk9CNSdcxKa95g0fTthK31e7rAjFleUZh2zczW4lLw4tSTtUsTzDCrxyTqYPJ1E2/4OqJAhOtgZreHcRozdi9TOesGA2GvnalkqZlA6kEsa+KviC8zJ3bCi0h9MofydI1wubaEloGzkexWqbtWwNokw3xbHRQht4hQJ23ejMhlkl7aU68pbnofNlIptBurW+M5GTVfrRp/mGxG4G1VspK38O47onZegvKkfsZROsg59tcb9rtfeK91dQKD8PQ/DQa7+DQkRNHAXdsv47jpAXkD40pT47AiJl5DFFKMuoDc9QaqD9Oq+pybC/YYyU0sqpCrQwFFOwCnjD1NQVWiWUICdMgAOCuBDePu2tK/Rx3GtzjQ0/36ilinJjl6OZWzVn0WVsDF/GugcyLVyXVR1IJcZO64NIaAWZTAtRc6348+iJe4Z2Yzw8xBwDG1jMifOptjn+KUqjXAhfTOBFnD7SFAc1Mp6JS7dKgcQsfgNKhbOkQJxXsk5a09b2C+L94pWy0Qtycvl9W1N+1izwcKUutAqe9u7e+bRCPippE7Bz81jcOBadk497mrf6ZHL+0aQ1Ut2mq+lLWMpaRt2AiyrFtVIks9m7dtzUKJTtclB0Pw3jjaZu7tV87habpyrtsfepg853jlbLLP977H1BLAwQUAAIACACbq1pL15kSKV8AAABqAAAAGwAAAHVuaXZlcnNhbC91bml2ZXJzYWwucG5nLnhtbC2MWwqAIBAA/4PuIHuATU2thczLJCn0wqTH7Yto/mY+pnPXPLHDpz2uiwWBHFxfFt2W/BH9ya63CZT8A9htoSYU+tczDjlYMI1AkloZ3QILPo4hW9C8RlKKEymo3uUDUEsBAgAAFAACAAgAmqtaSyoNwzZRBAAACxAAAB0AAAAAAAAAAQAAAAAAAAAAAHVuaXZlcnNhbC9jb21tb25fbWVzc2FnZXMubG5nUEsBAgAAFAACAAgAmqtaS/2byWzWBAAAhxcAACcAAAAAAAAAAQAAAAAAjAQAAHVuaXZlcnNhbC9mbGFzaF9wdWJsaXNoaW5nX3NldHRpbmdzLnhtbFBLAQIAABQAAgAIAJqrWkssYGLYsAIAAE8KAAAhAAAAAAAAAAEAAAAAAKcJAAB1bml2ZXJzYWwvZmxhc2hfc2tpbl9zZXR0aW5ncy54bWxQSwECAAAUAAIACACaq1pLnjC/VKsEAACYFgAAJgAAAAAAAAABAAAAAACWDAAAdW5pdmVyc2FsL2h0bWxfcHVibGlzaGluZ19zZXR0aW5ncy54bWxQSwECAAAUAAIACACaq1pLhXmtV6gBAABBBgAAHwAAAAAAAAABAAAAAACFEQAAdW5pdmVyc2FsL2h0bWxfc2tpbl9zZXR0aW5ncy5qc1BLAQIAABQAAgAIAJqrWksa2uo7qgAAAB8BAAAaAAAAAAAAAAEAAAAAAGoTAAB1bml2ZXJzYWwvaTE4bl9wcmVzZXRzLnhtbFBLAQIAABQAAgAIAJqrWktvwsmzbgAAAHMAAAAcAAAAAAAAAAEAAAAAAEwUAAB1bml2ZXJzYWwvbG9jYWxfc2V0dGluZ3MueG1sUEsBAgAAFAACAAgAM7t/RM6CCTfsAgAAiAgAABQAAAAAAAAAAQAAAAAA9BQAAHVuaXZlcnNhbC9wbGF5ZXIueG1sUEsBAgAAFAACAAgAmqtaS7GHx1+TCgAAF1oAACkAAAAAAAAAAQAAAAAAEhgAAHVuaXZlcnNhbC9za2luX2N1c3RvbWl6YXRpb25fc2V0dGluZ3MueG1sUEsBAgAAFAACAAgAm6taS4XNzXcTJQAAJjIAABcAAAAAAAAAAAAAAAAA7CIAAHVuaXZlcnNhbC91bml2ZXJzYWwucG5nUEsBAgAAFAACAAgAm6taS9eZEilfAAAAagAAABsAAAAAAAAAAQAAAAAANEgAAHVuaXZlcnNhbC91bml2ZXJzYWwucG5nLnhtbFBLBQYAAAAACwALAEkDAADMSAAAAAA="/>
  <p:tag name="ISPRING_OUTPUT_FOLDER" val="C:\Users\Danny\Dropbox\Website\m10h"/>
  <p:tag name="ISPRING_PRESENTATION_TITLE" val="Section 2.2 Geometric Sequences"/>
  <p:tag name="ISPRING_RESOURCE_PATHS_HASH_PRESENTER" val="9fbe899a486e0ba7e99bfab76f74baaf66b2f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606</TotalTime>
  <Words>663</Words>
  <Application>Microsoft Office PowerPoint</Application>
  <PresentationFormat>Widescreen</PresentationFormat>
  <Paragraphs>71</Paragraphs>
  <Slides>13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Calibri</vt:lpstr>
      <vt:lpstr>Century</vt:lpstr>
      <vt:lpstr>Century Schoolbook</vt:lpstr>
      <vt:lpstr>Georgia</vt:lpstr>
      <vt:lpstr>Times New Roman</vt:lpstr>
      <vt:lpstr>Wingdings</vt:lpstr>
      <vt:lpstr>Wingdings 2</vt:lpstr>
      <vt:lpstr>Oriel</vt:lpstr>
      <vt:lpstr>Equation</vt:lpstr>
      <vt:lpstr>MathType Equation 3.6+</vt:lpstr>
      <vt:lpstr>Section 2.2 Geometric Sequences</vt:lpstr>
      <vt:lpstr>I) What is a Geometric Sequence?</vt:lpstr>
      <vt:lpstr>II) Formula for Geometric Sequence:</vt:lpstr>
      <vt:lpstr>Ex: Given the following sequence, find the 20th term:</vt:lpstr>
      <vt:lpstr>Ex: the third term of a geometric sequence is 27 and the sixth term is 64.  Find the common ratio:</vt:lpstr>
      <vt:lpstr>PowerPoint Presentation</vt:lpstr>
      <vt:lpstr>III) Terms &amp; FINAL equation:</vt:lpstr>
      <vt:lpstr>Ex: Cockroach Question:</vt:lpstr>
      <vt:lpstr>PowerPoint Presentation</vt:lpstr>
      <vt:lpstr>PowerPoint Presentation</vt:lpstr>
      <vt:lpstr>PowerPoint Presentation</vt:lpstr>
      <vt:lpstr>PowerPoint Presentation</vt:lpstr>
      <vt:lpstr>Ex: The first and second terms of a geometric sequence have a sum of 15, while the second and third terms have a sum of 60.  Use an algebraic method to find all three terms.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2.2 Geometric Sequences</dc:title>
  <dc:creator>Danny Young</dc:creator>
  <cp:lastModifiedBy>Danny Young</cp:lastModifiedBy>
  <cp:revision>22</cp:revision>
  <dcterms:created xsi:type="dcterms:W3CDTF">2011-06-26T05:06:25Z</dcterms:created>
  <dcterms:modified xsi:type="dcterms:W3CDTF">2018-11-28T09:04:55Z</dcterms:modified>
</cp:coreProperties>
</file>